
<file path=[Content_Types].xml><?xml version="1.0" encoding="utf-8"?>
<Types xmlns="http://schemas.openxmlformats.org/package/2006/content-types"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2FB69514-EF10-4D30-9D3F-C39B6B4F1570}">
          <p14:sldIdLst>
            <p14:sldId id="272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4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90118D-29D5-53EA-535B-8E00B475C7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DE13A0F-0EF2-4787-C542-5C3E6E41B5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3BB9D4-C012-2473-315C-A1704646AE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675FE-CF92-4143-B175-12198C419EAB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BA67CA-EB54-1C41-EFDD-973643E502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B22866-69F3-0C5E-A39C-3FA61CC62A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7BB5D-7979-4D2D-B7BC-1AE6C82BE0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58599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6A7E07-49BF-B968-57D0-04500B3083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FCCC3D-12DC-921B-3040-922943C35D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0CEDDE-EA4C-C77F-02FE-DF2D3857DE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675FE-CF92-4143-B175-12198C419EAB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A921A4-B65A-8412-EA1A-CF791124B1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F13DA4-F47C-95C9-D549-6ECBA6A20F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7BB5D-7979-4D2D-B7BC-1AE6C82BE0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2757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DF655E-7278-89C5-2EBF-CD08D75681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9482B6-81B5-0B50-8BDD-07C760DC43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7170C7-9DC5-6644-5725-05A9750144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675FE-CF92-4143-B175-12198C419EAB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D7F408-B61E-D1D1-DE48-C294CD4C1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1535FE-45D9-E96C-9173-B28A75105A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7BB5D-7979-4D2D-B7BC-1AE6C82BE0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46016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33453A-2BBE-F874-83FD-47D6BB2A32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574EAF-F8D0-DF6F-DE5F-69F35A588BB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2AAAEC-4261-4110-49C7-EE71164753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B5A796C-17C4-4B95-C7A1-88EF8711EE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675FE-CF92-4143-B175-12198C419EAB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9A49B47-C92E-DADD-B074-E360EE9B58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7C4F8E-BA74-F14C-598E-ABAC07E3ED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7BB5D-7979-4D2D-B7BC-1AE6C82BE0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82361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4A3C61-3A8A-DD40-2C78-E75E1A6390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214D23-7EC1-23B5-B845-9E003CABEA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BC63618-C7E9-7B35-0689-3747D15514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5C6D7AC-631A-8C5F-35DC-2ABC3716602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98EA9FB-A0BC-4483-5B94-CE2E01457E9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2DE3469-23B8-5A7D-C3EC-F37EBB94CC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675FE-CF92-4143-B175-12198C419EAB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88841FB-B47A-2F81-C42E-EF009E882A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2C21020-911D-1AFA-3959-7E6903A39B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7BB5D-7979-4D2D-B7BC-1AE6C82BE0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325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53D73A-C6D1-0B52-4A44-7E32177041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61E3221-B4BC-560A-9F20-D7967C7877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675FE-CF92-4143-B175-12198C419EAB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3170A64-9599-DE76-217E-C1F98E22A3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F176355-AE30-0332-AD97-98B8A8D87E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7BB5D-7979-4D2D-B7BC-1AE6C82BE0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7547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9FD5BE7-45A8-7A0F-B910-DDE999FCB0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675FE-CF92-4143-B175-12198C419EAB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2A583E3-84A3-93E6-DF09-0B034527AC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64CD0C1-22F4-C210-40C1-CBB53D9F22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7BB5D-7979-4D2D-B7BC-1AE6C82BE0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62825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DA2F55-C970-F2CA-C0D7-67E0968663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E9E3B8-1D98-B270-2782-DFA5751001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EFD0304-40B6-41EB-FAD6-D3F53E3E6D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3A647A2-0E16-543C-9062-847A79220E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675FE-CF92-4143-B175-12198C419EAB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CAD526-08BE-7E32-361E-0B84771725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820DDB-35AB-F72F-1F07-F01DB0991C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7BB5D-7979-4D2D-B7BC-1AE6C82BE0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00457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FA7E43-1D37-B300-3F63-755DF3371C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034C07F-0619-6D81-C9BE-B771816138B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8A8293D-D088-FF5D-319A-C604432DF25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C1E5B7-54F0-DFCB-AEFE-CDF83C36FA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675FE-CF92-4143-B175-12198C419EAB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C5090B1-3312-EC37-440C-725A6AC8B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BF0695-8F9C-BF5D-0BCF-B31B2ED138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7BB5D-7979-4D2D-B7BC-1AE6C82BE0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54799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58F1DC-3E0E-19B1-16B8-8F5197FC0A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DE2E073-D608-B65B-E6F0-3F45690952E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8792A7-024F-6488-17B8-CA02BF428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675FE-CF92-4143-B175-12198C419EAB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15B737-724D-EE80-1E95-9105B33D1E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29ED46-ADDB-F9C4-7759-45A79EE376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7BB5D-7979-4D2D-B7BC-1AE6C82BE0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16201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D1263C7-0768-9D73-A1BB-921A08649EB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409C0A6-3A25-F6D0-91B1-ECCD5E1D56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1E66B2-A485-272D-7735-7E35BA7BB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675FE-CF92-4143-B175-12198C419EAB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025FA5-DE66-9960-11B2-34A804DC1A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A1C64D-B3BB-6BED-85EC-D63A43E659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7BB5D-7979-4D2D-B7BC-1AE6C82BE0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9551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CFFC15C-EB33-47CB-A61F-C0BB982271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8230B3-F9B1-A890-F7B0-BCFAD2F159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47D570-3538-D60F-A933-A6E5402432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C675FE-CF92-4143-B175-12198C419EAB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10CC37-CE74-534F-A9E9-6ECC4AE8CA5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886579-E5C7-5E94-CA8A-AE59E30F7F7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A7BB5D-7979-4D2D-B7BC-1AE6C82BE0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2531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176D96-BACF-9098-92F7-9572ACE310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0362" y="75675"/>
            <a:ext cx="10929182" cy="983272"/>
          </a:xfrm>
        </p:spPr>
        <p:txBody>
          <a:bodyPr>
            <a:normAutofit/>
          </a:bodyPr>
          <a:lstStyle/>
          <a:p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目前大學部課程內容 </a:t>
            </a:r>
            <a:r>
              <a:rPr lang="en-US" altLang="zh-TW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en-US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畢業學分：</a:t>
            </a:r>
            <a:r>
              <a:rPr lang="en-US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144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，含通識 </a:t>
            </a:r>
            <a:r>
              <a:rPr lang="en-US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28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；必修 </a:t>
            </a:r>
            <a:r>
              <a:rPr lang="en-US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81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；選修 </a:t>
            </a:r>
            <a:r>
              <a:rPr lang="en-US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35 (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其中系內至少 </a:t>
            </a:r>
            <a:r>
              <a:rPr lang="en-US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18))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2E68228-CE5E-C9E4-1EFB-B25F48C172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2980" y="989578"/>
            <a:ext cx="8590418" cy="5792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8373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2911</TotalTime>
  <Words>5</Words>
  <Application>Microsoft Office PowerPoint</Application>
  <PresentationFormat>寬螢幕</PresentationFormat>
  <Paragraphs>1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6" baseType="lpstr">
      <vt:lpstr>微軟正黑體</vt:lpstr>
      <vt:lpstr>Arial</vt:lpstr>
      <vt:lpstr>Calibri</vt:lpstr>
      <vt:lpstr>Calibri Light</vt:lpstr>
      <vt:lpstr>Office Theme</vt:lpstr>
      <vt:lpstr>目前大學部課程內容  (畢業學分：144，含通識 28；必修 81；選修 35 (其中系內至少 18))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機械系大學部課程規劃</dc:title>
  <dc:creator>屈子正</dc:creator>
  <cp:lastModifiedBy>Windows 使用者</cp:lastModifiedBy>
  <cp:revision>23</cp:revision>
  <dcterms:created xsi:type="dcterms:W3CDTF">2022-08-25T01:37:03Z</dcterms:created>
  <dcterms:modified xsi:type="dcterms:W3CDTF">2024-06-11T02:55:32Z</dcterms:modified>
</cp:coreProperties>
</file>