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9.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10.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 id="2147483650" r:id="rId2"/>
    <p:sldMasterId id="2147483653" r:id="rId3"/>
    <p:sldMasterId id="2147483798" r:id="rId4"/>
    <p:sldMasterId id="2147483810" r:id="rId5"/>
    <p:sldMasterId id="2147483824" r:id="rId6"/>
    <p:sldMasterId id="2147483836" r:id="rId7"/>
    <p:sldMasterId id="2147483864" r:id="rId8"/>
    <p:sldMasterId id="2147483894" r:id="rId9"/>
    <p:sldMasterId id="2147483936" r:id="rId10"/>
    <p:sldMasterId id="2147483968" r:id="rId11"/>
  </p:sldMasterIdLst>
  <p:notesMasterIdLst>
    <p:notesMasterId r:id="rId20"/>
  </p:notesMasterIdLst>
  <p:handoutMasterIdLst>
    <p:handoutMasterId r:id="rId21"/>
  </p:handoutMasterIdLst>
  <p:sldIdLst>
    <p:sldId id="566" r:id="rId12"/>
    <p:sldId id="572" r:id="rId13"/>
    <p:sldId id="569" r:id="rId14"/>
    <p:sldId id="573" r:id="rId15"/>
    <p:sldId id="574" r:id="rId16"/>
    <p:sldId id="570" r:id="rId17"/>
    <p:sldId id="575" r:id="rId18"/>
    <p:sldId id="571" r:id="rId19"/>
  </p:sldIdLst>
  <p:sldSz cx="9144000" cy="6858000" type="screen4x3"/>
  <p:notesSz cx="6797675" cy="9926638"/>
  <p:defaultTextStyle>
    <a:defPPr>
      <a:defRPr lang="en-GB"/>
    </a:defPPr>
    <a:lvl1pPr algn="ctr" rtl="0" eaLnBrk="0" fontAlgn="base" hangingPunct="0">
      <a:spcBef>
        <a:spcPct val="0"/>
      </a:spcBef>
      <a:spcAft>
        <a:spcPct val="0"/>
      </a:spcAft>
      <a:defRPr sz="1200" kern="1200">
        <a:solidFill>
          <a:schemeClr val="tx1"/>
        </a:solidFill>
        <a:latin typeface="Lucida Sans" pitchFamily="34" charset="0"/>
        <a:ea typeface="ＭＳ Ｐゴシック" pitchFamily="34" charset="-128"/>
        <a:cs typeface="+mn-cs"/>
      </a:defRPr>
    </a:lvl1pPr>
    <a:lvl2pPr marL="457200" algn="ctr" rtl="0" eaLnBrk="0" fontAlgn="base" hangingPunct="0">
      <a:spcBef>
        <a:spcPct val="0"/>
      </a:spcBef>
      <a:spcAft>
        <a:spcPct val="0"/>
      </a:spcAft>
      <a:defRPr sz="1200" kern="1200">
        <a:solidFill>
          <a:schemeClr val="tx1"/>
        </a:solidFill>
        <a:latin typeface="Lucida Sans" pitchFamily="34" charset="0"/>
        <a:ea typeface="ＭＳ Ｐゴシック" pitchFamily="34" charset="-128"/>
        <a:cs typeface="+mn-cs"/>
      </a:defRPr>
    </a:lvl2pPr>
    <a:lvl3pPr marL="914400" algn="ctr" rtl="0" eaLnBrk="0" fontAlgn="base" hangingPunct="0">
      <a:spcBef>
        <a:spcPct val="0"/>
      </a:spcBef>
      <a:spcAft>
        <a:spcPct val="0"/>
      </a:spcAft>
      <a:defRPr sz="1200" kern="1200">
        <a:solidFill>
          <a:schemeClr val="tx1"/>
        </a:solidFill>
        <a:latin typeface="Lucida Sans" pitchFamily="34" charset="0"/>
        <a:ea typeface="ＭＳ Ｐゴシック" pitchFamily="34" charset="-128"/>
        <a:cs typeface="+mn-cs"/>
      </a:defRPr>
    </a:lvl3pPr>
    <a:lvl4pPr marL="1371600" algn="ctr" rtl="0" eaLnBrk="0" fontAlgn="base" hangingPunct="0">
      <a:spcBef>
        <a:spcPct val="0"/>
      </a:spcBef>
      <a:spcAft>
        <a:spcPct val="0"/>
      </a:spcAft>
      <a:defRPr sz="1200" kern="1200">
        <a:solidFill>
          <a:schemeClr val="tx1"/>
        </a:solidFill>
        <a:latin typeface="Lucida Sans" pitchFamily="34" charset="0"/>
        <a:ea typeface="ＭＳ Ｐゴシック" pitchFamily="34" charset="-128"/>
        <a:cs typeface="+mn-cs"/>
      </a:defRPr>
    </a:lvl4pPr>
    <a:lvl5pPr marL="1828800" algn="ctr" rtl="0" eaLnBrk="0" fontAlgn="base" hangingPunct="0">
      <a:spcBef>
        <a:spcPct val="0"/>
      </a:spcBef>
      <a:spcAft>
        <a:spcPct val="0"/>
      </a:spcAft>
      <a:defRPr sz="1200" kern="1200">
        <a:solidFill>
          <a:schemeClr val="tx1"/>
        </a:solidFill>
        <a:latin typeface="Lucida Sans" pitchFamily="34" charset="0"/>
        <a:ea typeface="ＭＳ Ｐゴシック" pitchFamily="34" charset="-128"/>
        <a:cs typeface="+mn-cs"/>
      </a:defRPr>
    </a:lvl5pPr>
    <a:lvl6pPr marL="2286000" algn="l" defTabSz="914400" rtl="0" eaLnBrk="1" latinLnBrk="0" hangingPunct="1">
      <a:defRPr sz="1200" kern="1200">
        <a:solidFill>
          <a:schemeClr val="tx1"/>
        </a:solidFill>
        <a:latin typeface="Lucida Sans" pitchFamily="34" charset="0"/>
        <a:ea typeface="ＭＳ Ｐゴシック" pitchFamily="34" charset="-128"/>
        <a:cs typeface="+mn-cs"/>
      </a:defRPr>
    </a:lvl6pPr>
    <a:lvl7pPr marL="2743200" algn="l" defTabSz="914400" rtl="0" eaLnBrk="1" latinLnBrk="0" hangingPunct="1">
      <a:defRPr sz="1200" kern="1200">
        <a:solidFill>
          <a:schemeClr val="tx1"/>
        </a:solidFill>
        <a:latin typeface="Lucida Sans" pitchFamily="34" charset="0"/>
        <a:ea typeface="ＭＳ Ｐゴシック" pitchFamily="34" charset="-128"/>
        <a:cs typeface="+mn-cs"/>
      </a:defRPr>
    </a:lvl7pPr>
    <a:lvl8pPr marL="3200400" algn="l" defTabSz="914400" rtl="0" eaLnBrk="1" latinLnBrk="0" hangingPunct="1">
      <a:defRPr sz="1200" kern="1200">
        <a:solidFill>
          <a:schemeClr val="tx1"/>
        </a:solidFill>
        <a:latin typeface="Lucida Sans" pitchFamily="34" charset="0"/>
        <a:ea typeface="ＭＳ Ｐゴシック" pitchFamily="34" charset="-128"/>
        <a:cs typeface="+mn-cs"/>
      </a:defRPr>
    </a:lvl8pPr>
    <a:lvl9pPr marL="3657600" algn="l" defTabSz="914400" rtl="0" eaLnBrk="1" latinLnBrk="0" hangingPunct="1">
      <a:defRPr sz="1200" kern="1200">
        <a:solidFill>
          <a:schemeClr val="tx1"/>
        </a:solidFill>
        <a:latin typeface="Lucida Sans" pitchFamily="34"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5300"/>
    <a:srgbClr val="323D43"/>
    <a:srgbClr val="FFFFFF"/>
    <a:srgbClr val="FFF2C9"/>
    <a:srgbClr val="FFE9A3"/>
    <a:srgbClr val="FE5730"/>
    <a:srgbClr val="FE3E14"/>
    <a:srgbClr val="A6D85F"/>
    <a:srgbClr val="B00000"/>
    <a:srgbClr val="F00F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29" autoAdjust="0"/>
    <p:restoredTop sz="93883" autoAdjust="0"/>
  </p:normalViewPr>
  <p:slideViewPr>
    <p:cSldViewPr>
      <p:cViewPr varScale="1">
        <p:scale>
          <a:sx n="111" d="100"/>
          <a:sy n="111" d="100"/>
        </p:scale>
        <p:origin x="1518" y="102"/>
      </p:cViewPr>
      <p:guideLst>
        <p:guide orient="horz" pos="2160"/>
        <p:guide pos="2880"/>
      </p:guideLst>
    </p:cSldViewPr>
  </p:slideViewPr>
  <p:outlineViewPr>
    <p:cViewPr>
      <p:scale>
        <a:sx n="33" d="100"/>
        <a:sy n="33" d="100"/>
      </p:scale>
      <p:origin x="48" y="2133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5659" cy="496332"/>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a:latin typeface="Arial" charset="0"/>
                <a:ea typeface="ＭＳ Ｐゴシック" pitchFamily="16" charset="-128"/>
                <a:cs typeface="ＭＳ Ｐゴシック" pitchFamily="16" charset="-128"/>
              </a:defRPr>
            </a:lvl1pPr>
          </a:lstStyle>
          <a:p>
            <a:pPr>
              <a:defRPr/>
            </a:pPr>
            <a:endParaRPr lang="en-US"/>
          </a:p>
        </p:txBody>
      </p:sp>
      <p:sp>
        <p:nvSpPr>
          <p:cNvPr id="20483" name="Rectangle 3"/>
          <p:cNvSpPr>
            <a:spLocks noGrp="1" noChangeArrowheads="1"/>
          </p:cNvSpPr>
          <p:nvPr>
            <p:ph type="dt" sz="quarter" idx="1"/>
          </p:nvPr>
        </p:nvSpPr>
        <p:spPr bwMode="auto">
          <a:xfrm>
            <a:off x="3850443" y="0"/>
            <a:ext cx="2945659" cy="496332"/>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a:latin typeface="Arial" charset="0"/>
                <a:ea typeface="ＭＳ Ｐゴシック" pitchFamily="16" charset="-128"/>
                <a:cs typeface="ＭＳ Ｐゴシック" pitchFamily="16" charset="-128"/>
              </a:defRPr>
            </a:lvl1pPr>
          </a:lstStyle>
          <a:p>
            <a:pPr>
              <a:defRPr/>
            </a:pPr>
            <a:endParaRPr lang="en-US"/>
          </a:p>
        </p:txBody>
      </p:sp>
      <p:sp>
        <p:nvSpPr>
          <p:cNvPr id="20484" name="Rectangle 4"/>
          <p:cNvSpPr>
            <a:spLocks noGrp="1" noChangeArrowheads="1"/>
          </p:cNvSpPr>
          <p:nvPr>
            <p:ph type="ftr" sz="quarter" idx="2"/>
          </p:nvPr>
        </p:nvSpPr>
        <p:spPr bwMode="auto">
          <a:xfrm>
            <a:off x="0" y="9428584"/>
            <a:ext cx="2945659" cy="496332"/>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a:latin typeface="Arial" charset="0"/>
                <a:ea typeface="ＭＳ Ｐゴシック" pitchFamily="16" charset="-128"/>
                <a:cs typeface="ＭＳ Ｐゴシック" pitchFamily="16" charset="-128"/>
              </a:defRPr>
            </a:lvl1pPr>
          </a:lstStyle>
          <a:p>
            <a:pPr>
              <a:defRPr/>
            </a:pPr>
            <a:endParaRPr lang="en-US"/>
          </a:p>
        </p:txBody>
      </p:sp>
      <p:sp>
        <p:nvSpPr>
          <p:cNvPr id="20485" name="Rectangle 5"/>
          <p:cNvSpPr>
            <a:spLocks noGrp="1" noChangeArrowheads="1"/>
          </p:cNvSpPr>
          <p:nvPr>
            <p:ph type="sldNum" sz="quarter" idx="3"/>
          </p:nvPr>
        </p:nvSpPr>
        <p:spPr bwMode="auto">
          <a:xfrm>
            <a:off x="3850443" y="9428584"/>
            <a:ext cx="2945659" cy="496332"/>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a:latin typeface="Arial" pitchFamily="34" charset="0"/>
              </a:defRPr>
            </a:lvl1pPr>
          </a:lstStyle>
          <a:p>
            <a:fld id="{BE2E6AD9-A4AA-4F9D-AF65-5C1BD207D1BC}" type="slidenum">
              <a:rPr lang="en-GB"/>
              <a:pPr/>
              <a:t>‹#›</a:t>
            </a:fld>
            <a:endParaRPr lang="en-GB"/>
          </a:p>
        </p:txBody>
      </p:sp>
    </p:spTree>
    <p:extLst>
      <p:ext uri="{BB962C8B-B14F-4D97-AF65-F5344CB8AC3E}">
        <p14:creationId xmlns:p14="http://schemas.microsoft.com/office/powerpoint/2010/main" val="42299938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a:noFill/>
          </a:ln>
          <a:extLst/>
        </p:spPr>
        <p:txBody>
          <a:bodyPr vert="horz" wrap="square" lIns="91440" tIns="45720" rIns="91440" bIns="45720" numCol="1" anchor="t" anchorCtr="0" compatLnSpc="1">
            <a:prstTxWarp prst="textNoShape">
              <a:avLst/>
            </a:prstTxWarp>
          </a:bodyPr>
          <a:lstStyle>
            <a:lvl1pPr algn="l">
              <a:defRPr>
                <a:latin typeface="Arial" charset="0"/>
                <a:ea typeface="ＭＳ Ｐゴシック" pitchFamily="16" charset="-128"/>
                <a:cs typeface="ＭＳ Ｐゴシック" pitchFamily="16" charset="-128"/>
              </a:defRPr>
            </a:lvl1pPr>
          </a:lstStyle>
          <a:p>
            <a:pPr>
              <a:defRPr/>
            </a:pPr>
            <a:endParaRPr lang="en-US"/>
          </a:p>
        </p:txBody>
      </p:sp>
      <p:sp>
        <p:nvSpPr>
          <p:cNvPr id="6147" name="Rectangle 3"/>
          <p:cNvSpPr>
            <a:spLocks noGrp="1" noChangeArrowheads="1"/>
          </p:cNvSpPr>
          <p:nvPr>
            <p:ph type="dt" idx="1"/>
          </p:nvPr>
        </p:nvSpPr>
        <p:spPr bwMode="auto">
          <a:xfrm>
            <a:off x="3852016" y="0"/>
            <a:ext cx="2945659" cy="496332"/>
          </a:xfrm>
          <a:prstGeom prst="rect">
            <a:avLst/>
          </a:prstGeom>
          <a:noFill/>
          <a:ln>
            <a:noFill/>
          </a:ln>
          <a:extLst/>
        </p:spPr>
        <p:txBody>
          <a:bodyPr vert="horz" wrap="square" lIns="91440" tIns="45720" rIns="91440" bIns="45720" numCol="1" anchor="t" anchorCtr="0" compatLnSpc="1">
            <a:prstTxWarp prst="textNoShape">
              <a:avLst/>
            </a:prstTxWarp>
          </a:bodyPr>
          <a:lstStyle>
            <a:lvl1pPr algn="r">
              <a:defRPr>
                <a:latin typeface="Arial" charset="0"/>
                <a:ea typeface="ＭＳ Ｐゴシック" pitchFamily="16" charset="-128"/>
                <a:cs typeface="ＭＳ Ｐゴシック" pitchFamily="16" charset="-128"/>
              </a:defRPr>
            </a:lvl1pPr>
          </a:lstStyle>
          <a:p>
            <a:pPr>
              <a:defRPr/>
            </a:pPr>
            <a:endParaRPr lang="en-US"/>
          </a:p>
        </p:txBody>
      </p:sp>
      <p:sp>
        <p:nvSpPr>
          <p:cNvPr id="4096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906358" y="4715154"/>
            <a:ext cx="4984962" cy="4466987"/>
          </a:xfrm>
          <a:prstGeom prst="rect">
            <a:avLst/>
          </a:prstGeom>
          <a:noFill/>
          <a:ln>
            <a:noFill/>
          </a:ln>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150" name="Rectangle 6"/>
          <p:cNvSpPr>
            <a:spLocks noGrp="1" noChangeArrowheads="1"/>
          </p:cNvSpPr>
          <p:nvPr>
            <p:ph type="ftr" sz="quarter" idx="4"/>
          </p:nvPr>
        </p:nvSpPr>
        <p:spPr bwMode="auto">
          <a:xfrm>
            <a:off x="0" y="9430307"/>
            <a:ext cx="2945659" cy="496332"/>
          </a:xfrm>
          <a:prstGeom prst="rect">
            <a:avLst/>
          </a:prstGeom>
          <a:noFill/>
          <a:ln>
            <a:noFill/>
          </a:ln>
          <a:extLst/>
        </p:spPr>
        <p:txBody>
          <a:bodyPr vert="horz" wrap="square" lIns="91440" tIns="45720" rIns="91440" bIns="45720" numCol="1" anchor="b" anchorCtr="0" compatLnSpc="1">
            <a:prstTxWarp prst="textNoShape">
              <a:avLst/>
            </a:prstTxWarp>
          </a:bodyPr>
          <a:lstStyle>
            <a:lvl1pPr algn="l">
              <a:defRPr>
                <a:latin typeface="Arial" charset="0"/>
                <a:ea typeface="ＭＳ Ｐゴシック" pitchFamily="16" charset="-128"/>
                <a:cs typeface="ＭＳ Ｐゴシック" pitchFamily="16" charset="-128"/>
              </a:defRPr>
            </a:lvl1pPr>
          </a:lstStyle>
          <a:p>
            <a:pPr>
              <a:defRPr/>
            </a:pPr>
            <a:endParaRPr lang="en-US"/>
          </a:p>
        </p:txBody>
      </p:sp>
      <p:sp>
        <p:nvSpPr>
          <p:cNvPr id="6151" name="Rectangle 7"/>
          <p:cNvSpPr>
            <a:spLocks noGrp="1" noChangeArrowheads="1"/>
          </p:cNvSpPr>
          <p:nvPr>
            <p:ph type="sldNum" sz="quarter" idx="5"/>
          </p:nvPr>
        </p:nvSpPr>
        <p:spPr bwMode="auto">
          <a:xfrm>
            <a:off x="3852016" y="9430307"/>
            <a:ext cx="2945659" cy="496332"/>
          </a:xfrm>
          <a:prstGeom prst="rect">
            <a:avLst/>
          </a:prstGeom>
          <a:noFill/>
          <a:ln>
            <a:noFill/>
          </a:ln>
          <a:extLst/>
        </p:spPr>
        <p:txBody>
          <a:bodyPr vert="horz" wrap="square" lIns="91440" tIns="45720" rIns="91440" bIns="45720" numCol="1" anchor="b" anchorCtr="0" compatLnSpc="1">
            <a:prstTxWarp prst="textNoShape">
              <a:avLst/>
            </a:prstTxWarp>
          </a:bodyPr>
          <a:lstStyle>
            <a:lvl1pPr algn="r">
              <a:defRPr>
                <a:latin typeface="Arial" pitchFamily="34" charset="0"/>
              </a:defRPr>
            </a:lvl1pPr>
          </a:lstStyle>
          <a:p>
            <a:fld id="{D22C1BD4-F3C6-4141-8BA8-6896DACBE5D9}" type="slidenum">
              <a:rPr lang="en-GB"/>
              <a:pPr/>
              <a:t>‹#›</a:t>
            </a:fld>
            <a:endParaRPr lang="en-GB"/>
          </a:p>
        </p:txBody>
      </p:sp>
    </p:spTree>
    <p:extLst>
      <p:ext uri="{BB962C8B-B14F-4D97-AF65-F5344CB8AC3E}">
        <p14:creationId xmlns:p14="http://schemas.microsoft.com/office/powerpoint/2010/main" val="15424237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16" charset="-128"/>
        <a:cs typeface="ＭＳ Ｐゴシック" pitchFamily="16"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16" charset="-128"/>
        <a:cs typeface="ＭＳ Ｐゴシック" pitchFamily="16" charset="-128"/>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16" charset="-128"/>
        <a:cs typeface="ＭＳ Ｐゴシック" pitchFamily="16" charset="-128"/>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16" charset="-128"/>
        <a:cs typeface="ＭＳ Ｐゴシック" pitchFamily="16" charset="-128"/>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16" charset="-128"/>
        <a:cs typeface="ＭＳ Ｐゴシック" pitchFamily="16" charset="-12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23850" y="404813"/>
            <a:ext cx="21177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pPr lvl="0"/>
            <a:r>
              <a:rPr lang="en-US" noProof="0"/>
              <a:t>Click to edit Master title style</a:t>
            </a:r>
            <a:endParaRPr lang="en-GB" noProof="0" dirty="0"/>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pPr lvl="0"/>
            <a:r>
              <a:rPr lang="en-US" noProof="0"/>
              <a:t>Click to edit Master subtitle style</a:t>
            </a:r>
            <a:endParaRPr lang="en-GB" noProof="0"/>
          </a:p>
        </p:txBody>
      </p:sp>
      <p:sp>
        <p:nvSpPr>
          <p:cNvPr id="8" name="Rectangle 1030"/>
          <p:cNvSpPr>
            <a:spLocks noGrp="1" noChangeArrowheads="1"/>
          </p:cNvSpPr>
          <p:nvPr>
            <p:ph type="sldNum" sz="quarter" idx="10"/>
          </p:nvPr>
        </p:nvSpPr>
        <p:spPr>
          <a:xfrm>
            <a:off x="6553200" y="6245225"/>
            <a:ext cx="2133600" cy="476250"/>
          </a:xfrm>
        </p:spPr>
        <p:txBody>
          <a:bodyPr rIns="91440"/>
          <a:lstStyle>
            <a:lvl1pPr>
              <a:defRPr>
                <a:latin typeface="Arial" pitchFamily="34" charset="0"/>
              </a:defRPr>
            </a:lvl1pPr>
          </a:lstStyle>
          <a:p>
            <a:fld id="{42A89636-A5A2-4FD8-9B13-667272B71D70}" type="slidenum">
              <a:rPr lang="en-GB"/>
              <a:pPr/>
              <a:t>‹#›</a:t>
            </a:fld>
            <a:endParaRPr lang="en-GB"/>
          </a:p>
        </p:txBody>
      </p:sp>
    </p:spTree>
    <p:extLst>
      <p:ext uri="{BB962C8B-B14F-4D97-AF65-F5344CB8AC3E}">
        <p14:creationId xmlns:p14="http://schemas.microsoft.com/office/powerpoint/2010/main" val="409331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2pPr>
              <a:spcBef>
                <a:spcPts val="600"/>
              </a:spcBef>
              <a:spcAft>
                <a:spcPts val="600"/>
              </a:spcAft>
              <a:defRPr sz="16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4B72119-6CF9-4669-B78D-B34269D030AE}" type="slidenum">
              <a:rPr lang="en-GB"/>
              <a:pPr/>
              <a:t>‹#›</a:t>
            </a:fld>
            <a:endParaRPr lang="en-GB"/>
          </a:p>
        </p:txBody>
      </p:sp>
    </p:spTree>
    <p:extLst>
      <p:ext uri="{BB962C8B-B14F-4D97-AF65-F5344CB8AC3E}">
        <p14:creationId xmlns:p14="http://schemas.microsoft.com/office/powerpoint/2010/main" val="1580188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3FBE8C3-BAD4-4EBF-95E5-9680B65C268E}" type="slidenum">
              <a:rPr lang="en-GB"/>
              <a:pPr/>
              <a:t>‹#›</a:t>
            </a:fld>
            <a:endParaRPr lang="en-GB"/>
          </a:p>
        </p:txBody>
      </p:sp>
    </p:spTree>
    <p:extLst>
      <p:ext uri="{BB962C8B-B14F-4D97-AF65-F5344CB8AC3E}">
        <p14:creationId xmlns:p14="http://schemas.microsoft.com/office/powerpoint/2010/main" val="912735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964CA23F-876E-45A4-B7EC-C536A9E34861}" type="slidenum">
              <a:rPr lang="en-GB"/>
              <a:pPr/>
              <a:t>‹#›</a:t>
            </a:fld>
            <a:endParaRPr lang="en-GB"/>
          </a:p>
        </p:txBody>
      </p:sp>
    </p:spTree>
    <p:extLst>
      <p:ext uri="{BB962C8B-B14F-4D97-AF65-F5344CB8AC3E}">
        <p14:creationId xmlns:p14="http://schemas.microsoft.com/office/powerpoint/2010/main" val="2849649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A041D59-A146-46C2-9BAA-4B27449B1F07}" type="slidenum">
              <a:rPr lang="en-GB"/>
              <a:pPr/>
              <a:t>‹#›</a:t>
            </a:fld>
            <a:endParaRPr lang="en-GB"/>
          </a:p>
        </p:txBody>
      </p:sp>
    </p:spTree>
    <p:extLst>
      <p:ext uri="{BB962C8B-B14F-4D97-AF65-F5344CB8AC3E}">
        <p14:creationId xmlns:p14="http://schemas.microsoft.com/office/powerpoint/2010/main" val="379982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C02A9DCC-36F0-47B5-B339-1CA967193A74}" type="slidenum">
              <a:rPr lang="en-GB"/>
              <a:pPr/>
              <a:t>‹#›</a:t>
            </a:fld>
            <a:endParaRPr lang="en-GB"/>
          </a:p>
        </p:txBody>
      </p:sp>
    </p:spTree>
    <p:extLst>
      <p:ext uri="{BB962C8B-B14F-4D97-AF65-F5344CB8AC3E}">
        <p14:creationId xmlns:p14="http://schemas.microsoft.com/office/powerpoint/2010/main" val="1238145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4F5928B8-2E76-463C-822E-AFB8ED904973}" type="slidenum">
              <a:rPr lang="en-GB"/>
              <a:pPr/>
              <a:t>‹#›</a:t>
            </a:fld>
            <a:endParaRPr lang="en-GB"/>
          </a:p>
        </p:txBody>
      </p:sp>
    </p:spTree>
    <p:extLst>
      <p:ext uri="{BB962C8B-B14F-4D97-AF65-F5344CB8AC3E}">
        <p14:creationId xmlns:p14="http://schemas.microsoft.com/office/powerpoint/2010/main" val="335212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5BA08183-D9B2-4B09-9E21-A08D72FA98EB}" type="slidenum">
              <a:rPr lang="en-GB"/>
              <a:pPr/>
              <a:t>‹#›</a:t>
            </a:fld>
            <a:endParaRPr lang="en-GB"/>
          </a:p>
        </p:txBody>
      </p:sp>
    </p:spTree>
    <p:extLst>
      <p:ext uri="{BB962C8B-B14F-4D97-AF65-F5344CB8AC3E}">
        <p14:creationId xmlns:p14="http://schemas.microsoft.com/office/powerpoint/2010/main" val="837082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31972D3-4DB9-4A1D-A356-47E1697BF0DC}" type="slidenum">
              <a:rPr lang="en-GB"/>
              <a:pPr/>
              <a:t>‹#›</a:t>
            </a:fld>
            <a:endParaRPr lang="en-GB"/>
          </a:p>
        </p:txBody>
      </p:sp>
    </p:spTree>
    <p:extLst>
      <p:ext uri="{BB962C8B-B14F-4D97-AF65-F5344CB8AC3E}">
        <p14:creationId xmlns:p14="http://schemas.microsoft.com/office/powerpoint/2010/main" val="2300844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27AD37A-91CC-4DAA-8D69-0056B7A9408A}" type="slidenum">
              <a:rPr lang="en-GB"/>
              <a:pPr/>
              <a:t>‹#›</a:t>
            </a:fld>
            <a:endParaRPr lang="en-GB"/>
          </a:p>
        </p:txBody>
      </p:sp>
    </p:spTree>
    <p:extLst>
      <p:ext uri="{BB962C8B-B14F-4D97-AF65-F5344CB8AC3E}">
        <p14:creationId xmlns:p14="http://schemas.microsoft.com/office/powerpoint/2010/main" val="1778104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7AB7A00-CAE9-4EFD-A7FE-6A94B3141466}" type="slidenum">
              <a:rPr lang="en-GB"/>
              <a:pPr/>
              <a:t>‹#›</a:t>
            </a:fld>
            <a:endParaRPr lang="en-GB"/>
          </a:p>
        </p:txBody>
      </p:sp>
    </p:spTree>
    <p:extLst>
      <p:ext uri="{BB962C8B-B14F-4D97-AF65-F5344CB8AC3E}">
        <p14:creationId xmlns:p14="http://schemas.microsoft.com/office/powerpoint/2010/main" val="2905615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1700213"/>
            <a:ext cx="417195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4648200" y="1700213"/>
            <a:ext cx="4171950" cy="4114800"/>
          </a:xfrm>
        </p:spPr>
        <p:txBody>
          <a:bodyPr/>
          <a:lstStyle/>
          <a:p>
            <a:pPr lvl="0"/>
            <a:r>
              <a:rPr lang="en-US" noProof="0"/>
              <a:t>Click icon to add chart</a:t>
            </a:r>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69D819B-5F3F-413E-AC2B-6AD3EFF48E80}" type="slidenum">
              <a:rPr lang="en-GB"/>
              <a:pPr/>
              <a:t>‹#›</a:t>
            </a:fld>
            <a:endParaRPr lang="en-GB"/>
          </a:p>
        </p:txBody>
      </p:sp>
    </p:spTree>
    <p:extLst>
      <p:ext uri="{BB962C8B-B14F-4D97-AF65-F5344CB8AC3E}">
        <p14:creationId xmlns:p14="http://schemas.microsoft.com/office/powerpoint/2010/main" val="604343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able Placeholder 2"/>
          <p:cNvSpPr>
            <a:spLocks noGrp="1"/>
          </p:cNvSpPr>
          <p:nvPr>
            <p:ph type="tbl" idx="1"/>
          </p:nvPr>
        </p:nvSpPr>
        <p:spPr>
          <a:xfrm>
            <a:off x="323850" y="1700213"/>
            <a:ext cx="8496300" cy="4114800"/>
          </a:xfr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BFF4F00B-636E-41BB-AD4F-586433F806F8}" type="slidenum">
              <a:rPr lang="en-GB"/>
              <a:pPr/>
              <a:t>‹#›</a:t>
            </a:fld>
            <a:endParaRPr lang="en-GB"/>
          </a:p>
        </p:txBody>
      </p:sp>
    </p:spTree>
    <p:extLst>
      <p:ext uri="{BB962C8B-B14F-4D97-AF65-F5344CB8AC3E}">
        <p14:creationId xmlns:p14="http://schemas.microsoft.com/office/powerpoint/2010/main" val="62832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pPr lvl="0"/>
            <a:r>
              <a:rPr lang="en-GB" noProof="0"/>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pPr lvl="0"/>
            <a:r>
              <a:rPr lang="en-GB" noProof="0"/>
              <a:t>Click to edit Master subtitle style</a:t>
            </a:r>
          </a:p>
        </p:txBody>
      </p:sp>
    </p:spTree>
    <p:extLst>
      <p:ext uri="{BB962C8B-B14F-4D97-AF65-F5344CB8AC3E}">
        <p14:creationId xmlns:p14="http://schemas.microsoft.com/office/powerpoint/2010/main" val="7828682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46B32262-8169-457D-B147-CAE02B8D726B}" type="slidenum">
              <a:rPr lang="en-GB"/>
              <a:pPr/>
              <a:t>‹#›</a:t>
            </a:fld>
            <a:endParaRPr lang="en-GB"/>
          </a:p>
        </p:txBody>
      </p:sp>
    </p:spTree>
    <p:extLst>
      <p:ext uri="{BB962C8B-B14F-4D97-AF65-F5344CB8AC3E}">
        <p14:creationId xmlns:p14="http://schemas.microsoft.com/office/powerpoint/2010/main" val="4603804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4CBA699F-2EAC-44CE-90AC-A782805A6F7F}" type="slidenum">
              <a:rPr lang="en-GB"/>
              <a:pPr/>
              <a:t>‹#›</a:t>
            </a:fld>
            <a:endParaRPr lang="en-GB"/>
          </a:p>
        </p:txBody>
      </p:sp>
    </p:spTree>
    <p:extLst>
      <p:ext uri="{BB962C8B-B14F-4D97-AF65-F5344CB8AC3E}">
        <p14:creationId xmlns:p14="http://schemas.microsoft.com/office/powerpoint/2010/main" val="19207579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CC6FFBA-42E2-4437-8B18-12570B763E66}" type="slidenum">
              <a:rPr lang="en-GB"/>
              <a:pPr/>
              <a:t>‹#›</a:t>
            </a:fld>
            <a:endParaRPr lang="en-GB"/>
          </a:p>
        </p:txBody>
      </p:sp>
    </p:spTree>
    <p:extLst>
      <p:ext uri="{BB962C8B-B14F-4D97-AF65-F5344CB8AC3E}">
        <p14:creationId xmlns:p14="http://schemas.microsoft.com/office/powerpoint/2010/main" val="16368198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B2D55BEB-047F-4205-8F09-9506B5981A9B}" type="slidenum">
              <a:rPr lang="en-GB"/>
              <a:pPr/>
              <a:t>‹#›</a:t>
            </a:fld>
            <a:endParaRPr lang="en-GB"/>
          </a:p>
        </p:txBody>
      </p:sp>
    </p:spTree>
    <p:extLst>
      <p:ext uri="{BB962C8B-B14F-4D97-AF65-F5344CB8AC3E}">
        <p14:creationId xmlns:p14="http://schemas.microsoft.com/office/powerpoint/2010/main" val="33250656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82691E7A-FBC5-4B7A-9C3A-6F60F082B284}" type="slidenum">
              <a:rPr lang="en-GB"/>
              <a:pPr/>
              <a:t>‹#›</a:t>
            </a:fld>
            <a:endParaRPr lang="en-GB"/>
          </a:p>
        </p:txBody>
      </p:sp>
    </p:spTree>
    <p:extLst>
      <p:ext uri="{BB962C8B-B14F-4D97-AF65-F5344CB8AC3E}">
        <p14:creationId xmlns:p14="http://schemas.microsoft.com/office/powerpoint/2010/main" val="2210390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A9D73A43-5174-4A54-879B-F0224313EA21}" type="slidenum">
              <a:rPr lang="en-GB"/>
              <a:pPr/>
              <a:t>‹#›</a:t>
            </a:fld>
            <a:endParaRPr lang="en-GB"/>
          </a:p>
        </p:txBody>
      </p:sp>
    </p:spTree>
    <p:extLst>
      <p:ext uri="{BB962C8B-B14F-4D97-AF65-F5344CB8AC3E}">
        <p14:creationId xmlns:p14="http://schemas.microsoft.com/office/powerpoint/2010/main" val="19110025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64F10493-129B-4C07-86B7-FC1BC43A5791}" type="slidenum">
              <a:rPr lang="en-GB"/>
              <a:pPr/>
              <a:t>‹#›</a:t>
            </a:fld>
            <a:endParaRPr lang="en-GB"/>
          </a:p>
        </p:txBody>
      </p:sp>
    </p:spTree>
    <p:extLst>
      <p:ext uri="{BB962C8B-B14F-4D97-AF65-F5344CB8AC3E}">
        <p14:creationId xmlns:p14="http://schemas.microsoft.com/office/powerpoint/2010/main" val="6408934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6A41D932-6F2C-43BB-BD22-3EB2B707CB4F}" type="slidenum">
              <a:rPr lang="en-GB"/>
              <a:pPr/>
              <a:t>‹#›</a:t>
            </a:fld>
            <a:endParaRPr lang="en-GB"/>
          </a:p>
        </p:txBody>
      </p:sp>
    </p:spTree>
    <p:extLst>
      <p:ext uri="{BB962C8B-B14F-4D97-AF65-F5344CB8AC3E}">
        <p14:creationId xmlns:p14="http://schemas.microsoft.com/office/powerpoint/2010/main" val="32716552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24C7E4C-19AB-4646-B815-223110E1D31C}" type="slidenum">
              <a:rPr lang="en-GB"/>
              <a:pPr/>
              <a:t>‹#›</a:t>
            </a:fld>
            <a:endParaRPr lang="en-GB"/>
          </a:p>
        </p:txBody>
      </p:sp>
    </p:spTree>
    <p:extLst>
      <p:ext uri="{BB962C8B-B14F-4D97-AF65-F5344CB8AC3E}">
        <p14:creationId xmlns:p14="http://schemas.microsoft.com/office/powerpoint/2010/main" val="20032459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91BFFDE-5A1E-4528-B095-83A532EE7A53}" type="slidenum">
              <a:rPr lang="en-GB"/>
              <a:pPr/>
              <a:t>‹#›</a:t>
            </a:fld>
            <a:endParaRPr lang="en-GB"/>
          </a:p>
        </p:txBody>
      </p:sp>
    </p:spTree>
    <p:extLst>
      <p:ext uri="{BB962C8B-B14F-4D97-AF65-F5344CB8AC3E}">
        <p14:creationId xmlns:p14="http://schemas.microsoft.com/office/powerpoint/2010/main" val="18780646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044255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3748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508117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478568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355686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222409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04829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88918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648849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397606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985293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94063" y="514350"/>
            <a:ext cx="2557462" cy="231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2" name="Rectangle 2"/>
          <p:cNvSpPr>
            <a:spLocks noGrp="1" noChangeArrowheads="1"/>
          </p:cNvSpPr>
          <p:nvPr>
            <p:ph type="ctrTitle"/>
          </p:nvPr>
        </p:nvSpPr>
        <p:spPr>
          <a:xfrm>
            <a:off x="685800" y="2954338"/>
            <a:ext cx="7772400" cy="1470025"/>
          </a:xfrm>
        </p:spPr>
        <p:txBody>
          <a:bodyPr/>
          <a:lstStyle>
            <a:lvl1pPr algn="ctr">
              <a:defRPr sz="3600"/>
            </a:lvl1pPr>
          </a:lstStyle>
          <a:p>
            <a:pPr lvl="0"/>
            <a:r>
              <a:rPr lang="en-GB" noProof="0"/>
              <a:t>Click to edit Master title style</a:t>
            </a:r>
          </a:p>
        </p:txBody>
      </p:sp>
      <p:sp>
        <p:nvSpPr>
          <p:cNvPr id="5123" name="Rectangle 3"/>
          <p:cNvSpPr>
            <a:spLocks noGrp="1" noChangeArrowheads="1"/>
          </p:cNvSpPr>
          <p:nvPr>
            <p:ph type="subTitle" idx="1"/>
          </p:nvPr>
        </p:nvSpPr>
        <p:spPr>
          <a:xfrm>
            <a:off x="1371600" y="4643438"/>
            <a:ext cx="6400800" cy="1512887"/>
          </a:xfrm>
        </p:spPr>
        <p:txBody>
          <a:bodyPr/>
          <a:lstStyle>
            <a:lvl1pPr marL="0" indent="0" algn="ctr">
              <a:buFont typeface="Wingdings" pitchFamily="2" charset="2"/>
              <a:buNone/>
              <a:defRPr sz="2800" b="1">
                <a:solidFill>
                  <a:schemeClr val="folHlink"/>
                </a:solidFill>
                <a:effectLst>
                  <a:outerShdw blurRad="38100" dist="38100" dir="2700000" algn="tl">
                    <a:srgbClr val="C0C0C0"/>
                  </a:outerShdw>
                </a:effectLst>
              </a:defRPr>
            </a:lvl1pPr>
          </a:lstStyle>
          <a:p>
            <a:pPr lvl="0"/>
            <a:r>
              <a:rPr lang="en-GB" noProof="0"/>
              <a:t>Click to edit Master subtitle style</a:t>
            </a:r>
          </a:p>
        </p:txBody>
      </p:sp>
    </p:spTree>
    <p:extLst>
      <p:ext uri="{BB962C8B-B14F-4D97-AF65-F5344CB8AC3E}">
        <p14:creationId xmlns:p14="http://schemas.microsoft.com/office/powerpoint/2010/main" val="35097535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040574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013594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68300" y="1311275"/>
            <a:ext cx="4038600" cy="5040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59300" y="1311275"/>
            <a:ext cx="4038600" cy="5040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778852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498039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0485132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47010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983021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7575481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810138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7175" y="300038"/>
            <a:ext cx="2079625" cy="60515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68300" y="300038"/>
            <a:ext cx="6086475" cy="60515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908230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w="9525">
            <a:noFill/>
            <a:miter lim="800000"/>
            <a:headEnd/>
            <a:tailEnd/>
          </a:ln>
        </p:spPr>
        <p:txBody>
          <a:bodyPr wrap="none" anchor="ctr"/>
          <a:lstStyle/>
          <a:p>
            <a:pPr>
              <a:defRPr/>
            </a:pPr>
            <a:endParaRPr lang="en-GB" dirty="0">
              <a:solidFill>
                <a:srgbClr val="323D43"/>
              </a:solidFill>
              <a:latin typeface="Lucida Sans" pitchFamily="16" charset="0"/>
              <a:ea typeface="ＭＳ Ｐゴシック" pitchFamily="16" charset="-128"/>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w="9525">
            <a:noFill/>
            <a:miter lim="800000"/>
            <a:headEnd/>
            <a:tailEnd/>
          </a:ln>
        </p:spPr>
        <p:txBody>
          <a:bodyPr wrap="none" anchor="ctr"/>
          <a:lstStyle/>
          <a:p>
            <a:pPr>
              <a:defRPr/>
            </a:pPr>
            <a:endParaRPr lang="en-US" sz="2400" dirty="0">
              <a:solidFill>
                <a:srgbClr val="323D43"/>
              </a:solidFill>
              <a:latin typeface="Arial" charset="0"/>
              <a:ea typeface="ＭＳ Ｐゴシック" pitchFamily="16" charset="-128"/>
            </a:endParaRPr>
          </a:p>
        </p:txBody>
      </p:sp>
      <p:pic>
        <p:nvPicPr>
          <p:cNvPr id="6" name="Picture 1038" descr="electronics"/>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011863" y="381000"/>
            <a:ext cx="2771775" cy="1103313"/>
          </a:xfrm>
          <a:prstGeom prst="rect">
            <a:avLst/>
          </a:prstGeom>
          <a:noFill/>
          <a:ln w="9525">
            <a:noFill/>
            <a:miter lim="800000"/>
            <a:headEnd/>
            <a:tailEnd/>
          </a:ln>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r>
              <a:rPr lang="en-GB"/>
              <a:t>Click to edit Master title style</a:t>
            </a:r>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latin typeface="+mj-lt"/>
              </a:defRPr>
            </a:lvl1pPr>
          </a:lstStyle>
          <a:p>
            <a:r>
              <a:rPr lang="en-GB" dirty="0"/>
              <a:t>Click to edit Master subtitle style</a:t>
            </a:r>
          </a:p>
        </p:txBody>
      </p:sp>
      <p:sp>
        <p:nvSpPr>
          <p:cNvPr id="7" name="Rectangle 1030"/>
          <p:cNvSpPr>
            <a:spLocks noGrp="1" noChangeArrowheads="1"/>
          </p:cNvSpPr>
          <p:nvPr>
            <p:ph type="sldNum" sz="quarter" idx="10"/>
          </p:nvPr>
        </p:nvSpPr>
        <p:spPr>
          <a:xfrm>
            <a:off x="6553200" y="6245225"/>
            <a:ext cx="2133600" cy="476250"/>
          </a:xfrm>
        </p:spPr>
        <p:txBody>
          <a:bodyPr rIns="91440"/>
          <a:lstStyle>
            <a:lvl1pPr>
              <a:defRPr>
                <a:latin typeface="Arial" charset="0"/>
              </a:defRPr>
            </a:lvl1pPr>
          </a:lstStyle>
          <a:p>
            <a:pPr>
              <a:defRPr/>
            </a:pPr>
            <a:fld id="{6CFE7182-0EFA-4966-9BCC-AE1C776A978C}"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188885467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lnSpc>
                <a:spcPct val="100000"/>
              </a:lnSpc>
              <a:spcBef>
                <a:spcPts val="300"/>
              </a:spcBef>
              <a:spcAft>
                <a:spcPts val="300"/>
              </a:spcAft>
              <a:defRPr sz="2000">
                <a:latin typeface="Calibri" pitchFamily="34" charset="0"/>
              </a:defRPr>
            </a:lvl1pPr>
            <a:lvl2pPr>
              <a:lnSpc>
                <a:spcPct val="100000"/>
              </a:lnSpc>
              <a:spcBef>
                <a:spcPts val="0"/>
              </a:spcBef>
              <a:spcAft>
                <a:spcPts val="0"/>
              </a:spcAft>
              <a:defRPr sz="1600">
                <a:latin typeface="Calibri" pitchFamily="34" charset="0"/>
              </a:defRPr>
            </a:lvl2pPr>
            <a:lvl3pPr>
              <a:lnSpc>
                <a:spcPct val="100000"/>
              </a:lnSpc>
              <a:spcBef>
                <a:spcPts val="0"/>
              </a:spcBef>
              <a:spcAft>
                <a:spcPts val="0"/>
              </a:spcAft>
              <a:defRPr sz="1600">
                <a:latin typeface="Calibri" pitchFamily="34" charset="0"/>
              </a:defRPr>
            </a:lvl3pPr>
            <a:lvl4pPr>
              <a:lnSpc>
                <a:spcPct val="100000"/>
              </a:lnSpc>
              <a:spcBef>
                <a:spcPts val="0"/>
              </a:spcBef>
              <a:spcAft>
                <a:spcPts val="0"/>
              </a:spcAft>
              <a:defRPr sz="1600">
                <a:latin typeface="Calibri" pitchFamily="34" charset="0"/>
              </a:defRPr>
            </a:lvl4pPr>
            <a:lvl5pPr>
              <a:lnSpc>
                <a:spcPct val="100000"/>
              </a:lnSpc>
              <a:spcBef>
                <a:spcPts val="0"/>
              </a:spcBef>
              <a:spcAft>
                <a:spcPts val="0"/>
              </a:spcAft>
              <a:defRPr sz="1600">
                <a:latin typeface="Calibri"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4E7841-E022-49B4-94E9-73A7D960D148}"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0087565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CCB0997-958A-4BD0-84DD-2FA9F7799EE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0266633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4F8901C-125A-4245-B4CD-5470986C5505}"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2993813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16479AC-A538-4EF2-878D-6972A60B0026}"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60321285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551CF4B-6D2A-478F-940C-A7912D474A3F}"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19074873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7CF9430-06B4-4BAA-A9DE-8E651EBF2DC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5860463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52045F-B001-40EB-BB0D-0A10D4ABA1F9}"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31286158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796B377-BA58-4085-8D9F-8025EE2ED9ED}"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8989018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5A0D3D8-B223-4623-BC4B-67D90CF355E4}"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24201519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84EEAD0-C9F4-444A-9A88-CC9EE342D51D}"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19816487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1700213"/>
            <a:ext cx="417195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4648200" y="1700213"/>
            <a:ext cx="4171950" cy="4114800"/>
          </a:xfrm>
        </p:spPr>
        <p:txBody>
          <a:bodyPr/>
          <a:lstStyle/>
          <a:p>
            <a:pPr lvl="0"/>
            <a:endParaRPr lang="en-GB" noProof="0" dirty="0"/>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8CC5AB8-0518-476B-BB58-F07256BF7966}"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9727702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able Placeholder 2"/>
          <p:cNvSpPr>
            <a:spLocks noGrp="1"/>
          </p:cNvSpPr>
          <p:nvPr>
            <p:ph type="tbl" idx="1"/>
          </p:nvPr>
        </p:nvSpPr>
        <p:spPr>
          <a:xfrm>
            <a:off x="323850" y="1700213"/>
            <a:ext cx="8496300" cy="4114800"/>
          </a:xfrm>
        </p:spPr>
        <p:txBody>
          <a:bodyPr/>
          <a:lstStyle/>
          <a:p>
            <a:pPr lvl="0"/>
            <a:endParaRPr lang="en-GB" noProof="0" dirty="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AF9A44F-FD2A-4A8E-AAE3-55BECE7A6F3F}"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12441983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w="9525">
            <a:noFill/>
            <a:miter lim="800000"/>
            <a:headEnd/>
            <a:tailEnd/>
          </a:ln>
        </p:spPr>
        <p:txBody>
          <a:bodyPr wrap="none" anchor="ctr"/>
          <a:lstStyle/>
          <a:p>
            <a:pPr>
              <a:defRPr/>
            </a:pPr>
            <a:endParaRPr lang="en-GB" dirty="0">
              <a:solidFill>
                <a:srgbClr val="323D43"/>
              </a:solidFill>
              <a:latin typeface="Lucida Sans" pitchFamily="16" charset="0"/>
              <a:ea typeface="ＭＳ Ｐゴシック" pitchFamily="16" charset="-128"/>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w="9525">
            <a:noFill/>
            <a:miter lim="800000"/>
            <a:headEnd/>
            <a:tailEnd/>
          </a:ln>
        </p:spPr>
        <p:txBody>
          <a:bodyPr wrap="none" anchor="ctr"/>
          <a:lstStyle/>
          <a:p>
            <a:pPr>
              <a:defRPr/>
            </a:pPr>
            <a:endParaRPr lang="en-US" sz="2400" dirty="0">
              <a:solidFill>
                <a:srgbClr val="323D43"/>
              </a:solidFill>
              <a:latin typeface="Arial" charset="0"/>
              <a:ea typeface="ＭＳ Ｐゴシック" pitchFamily="16" charset="-128"/>
            </a:endParaRPr>
          </a:p>
        </p:txBody>
      </p:sp>
      <p:pic>
        <p:nvPicPr>
          <p:cNvPr id="6" name="Picture 1036" descr="electronics"/>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6011863" y="381000"/>
            <a:ext cx="2771775" cy="1103313"/>
          </a:xfrm>
          <a:prstGeom prst="rect">
            <a:avLst/>
          </a:prstGeom>
          <a:noFill/>
          <a:ln w="9525">
            <a:noFill/>
            <a:miter lim="800000"/>
            <a:headEnd/>
            <a:tailEnd/>
          </a:ln>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r>
              <a:rPr lang="en-GB"/>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r>
              <a:rPr lang="en-GB"/>
              <a:t>Click to edit Master subtitle style</a:t>
            </a:r>
          </a:p>
        </p:txBody>
      </p:sp>
    </p:spTree>
    <p:extLst>
      <p:ext uri="{BB962C8B-B14F-4D97-AF65-F5344CB8AC3E}">
        <p14:creationId xmlns:p14="http://schemas.microsoft.com/office/powerpoint/2010/main" val="14060753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lnSpc>
                <a:spcPct val="100000"/>
              </a:lnSpc>
              <a:spcBef>
                <a:spcPts val="300"/>
              </a:spcBef>
              <a:spcAft>
                <a:spcPts val="300"/>
              </a:spcAft>
              <a:defRPr sz="2000">
                <a:latin typeface="Calibri" pitchFamily="34" charset="0"/>
              </a:defRPr>
            </a:lvl1pPr>
            <a:lvl2pPr>
              <a:lnSpc>
                <a:spcPct val="100000"/>
              </a:lnSpc>
              <a:spcBef>
                <a:spcPts val="0"/>
              </a:spcBef>
              <a:spcAft>
                <a:spcPts val="0"/>
              </a:spcAft>
              <a:defRPr sz="1600">
                <a:latin typeface="Calibri" pitchFamily="34" charset="0"/>
              </a:defRPr>
            </a:lvl2pPr>
            <a:lvl3pPr>
              <a:lnSpc>
                <a:spcPct val="100000"/>
              </a:lnSpc>
              <a:spcBef>
                <a:spcPts val="0"/>
              </a:spcBef>
              <a:spcAft>
                <a:spcPts val="0"/>
              </a:spcAft>
              <a:defRPr sz="1600">
                <a:latin typeface="Calibri" pitchFamily="34" charset="0"/>
              </a:defRPr>
            </a:lvl3pPr>
            <a:lvl4pPr>
              <a:lnSpc>
                <a:spcPct val="100000"/>
              </a:lnSpc>
              <a:spcBef>
                <a:spcPts val="0"/>
              </a:spcBef>
              <a:spcAft>
                <a:spcPts val="0"/>
              </a:spcAft>
              <a:defRPr sz="1600">
                <a:latin typeface="Calibri" pitchFamily="34" charset="0"/>
              </a:defRPr>
            </a:lvl4pPr>
            <a:lvl5pPr>
              <a:lnSpc>
                <a:spcPct val="100000"/>
              </a:lnSpc>
              <a:spcBef>
                <a:spcPts val="0"/>
              </a:spcBef>
              <a:spcAft>
                <a:spcPts val="0"/>
              </a:spcAft>
              <a:defRPr sz="1600">
                <a:latin typeface="Calibri"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4E7841-E022-49B4-94E9-73A7D960D148}"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41075741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308C10-AA38-4C98-93C6-B96CB12E5C5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113836014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144BA65-CF92-4B98-BCB1-D5B3B50712F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5315484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563E9D5-9898-4CAA-B885-4822BF56954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8422500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B541524-AFC3-420C-AF1B-2B2F77C689F6}"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25977172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D53CCDC-594C-4BF2-94D2-116DF5D38150}"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4052436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767A23D-3C99-4A54-8754-20A930FF65D7}"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29828380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136E395-A631-4012-9FA0-5A283A6720D4}"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6376085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BE3475C-58DB-47E5-8603-A05FE47CFBEB}"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31700460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2F0FE8F-18C2-4B08-8092-030C5355EE05}" type="slidenum">
              <a:rPr lang="en-GB">
                <a:solidFill>
                  <a:srgbClr val="323D43"/>
                </a:solidFill>
              </a:rPr>
              <a:pPr>
                <a:defRPr/>
              </a:pPr>
              <a:t>‹#›</a:t>
            </a:fld>
            <a:endParaRPr lang="en-GB" dirty="0">
              <a:solidFill>
                <a:srgbClr val="323D43"/>
              </a:solidFill>
            </a:endParaRPr>
          </a:p>
        </p:txBody>
      </p:sp>
    </p:spTree>
    <p:extLst>
      <p:ext uri="{BB962C8B-B14F-4D97-AF65-F5344CB8AC3E}">
        <p14:creationId xmlns:p14="http://schemas.microsoft.com/office/powerpoint/2010/main" val="5200434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solidFill>
                <a:srgbClr val="323D43"/>
              </a:solidFill>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solidFill>
                <a:srgbClr val="323D43"/>
              </a:solidFill>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23850" y="404813"/>
            <a:ext cx="21177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pPr lvl="0"/>
            <a:r>
              <a:rPr lang="en-US" noProof="0"/>
              <a:t>Click to edit Master title style</a:t>
            </a:r>
            <a:endParaRPr lang="en-GB" noProof="0" dirty="0"/>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pPr lvl="0"/>
            <a:r>
              <a:rPr lang="en-US" noProof="0"/>
              <a:t>Click to edit Master subtitle style</a:t>
            </a:r>
            <a:endParaRPr lang="en-GB" noProof="0"/>
          </a:p>
        </p:txBody>
      </p:sp>
      <p:sp>
        <p:nvSpPr>
          <p:cNvPr id="8" name="Rectangle 1030"/>
          <p:cNvSpPr>
            <a:spLocks noGrp="1" noChangeArrowheads="1"/>
          </p:cNvSpPr>
          <p:nvPr>
            <p:ph type="sldNum" sz="quarter" idx="10"/>
          </p:nvPr>
        </p:nvSpPr>
        <p:spPr>
          <a:xfrm>
            <a:off x="6553200" y="6245225"/>
            <a:ext cx="2133600" cy="476250"/>
          </a:xfrm>
        </p:spPr>
        <p:txBody>
          <a:bodyPr rIns="91440"/>
          <a:lstStyle>
            <a:lvl1pPr>
              <a:defRPr>
                <a:latin typeface="Arial" pitchFamily="34" charset="0"/>
              </a:defRPr>
            </a:lvl1pPr>
          </a:lstStyle>
          <a:p>
            <a:fld id="{42A89636-A5A2-4FD8-9B13-667272B71D70}"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64908500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2pPr>
              <a:spcBef>
                <a:spcPts val="600"/>
              </a:spcBef>
              <a:spcAft>
                <a:spcPts val="600"/>
              </a:spcAft>
              <a:defRPr sz="16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24B72119-6CF9-4669-B78D-B34269D030AE}"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39340715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E3FBE8C3-BAD4-4EBF-95E5-9680B65C268E}"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409584569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964CA23F-876E-45A4-B7EC-C536A9E34861}"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35101569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CA041D59-A146-46C2-9BAA-4B27449B1F07}"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7895484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C02A9DCC-36F0-47B5-B339-1CA967193A74}"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0785742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4F5928B8-2E76-463C-822E-AFB8ED904973}"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8299452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5BA08183-D9B2-4B09-9E21-A08D72FA98EB}"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9405060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231972D3-4DB9-4A1D-A356-47E1697BF0DC}"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79135510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627AD37A-91CC-4DAA-8D69-0056B7A9408A}"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76429319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97AB7A00-CAE9-4EFD-A7FE-6A94B3141466}"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5228610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1700213"/>
            <a:ext cx="417195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4648200" y="1700213"/>
            <a:ext cx="4171950" cy="4114800"/>
          </a:xfrm>
        </p:spPr>
        <p:txBody>
          <a:bodyPr/>
          <a:lstStyle/>
          <a:p>
            <a:pPr lvl="0"/>
            <a:r>
              <a:rPr lang="en-US" noProof="0"/>
              <a:t>Click icon to add chart</a:t>
            </a:r>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169D819B-5F3F-413E-AC2B-6AD3EFF48E80}"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74506425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able Placeholder 2"/>
          <p:cNvSpPr>
            <a:spLocks noGrp="1"/>
          </p:cNvSpPr>
          <p:nvPr>
            <p:ph type="tbl" idx="1"/>
          </p:nvPr>
        </p:nvSpPr>
        <p:spPr>
          <a:xfrm>
            <a:off x="323850" y="1700213"/>
            <a:ext cx="8496300" cy="4114800"/>
          </a:xfr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BFF4F00B-636E-41BB-AD4F-586433F806F8}"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137125233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solidFill>
                <a:srgbClr val="323D43"/>
              </a:solidFill>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solidFill>
                <a:srgbClr val="323D43"/>
              </a:solidFill>
              <a:latin typeface="Arial"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pPr lvl="0"/>
            <a:r>
              <a:rPr lang="en-GB" noProof="0"/>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pPr lvl="0"/>
            <a:r>
              <a:rPr lang="en-GB" noProof="0"/>
              <a:t>Click to edit Master subtitle style</a:t>
            </a:r>
          </a:p>
        </p:txBody>
      </p:sp>
    </p:spTree>
    <p:extLst>
      <p:ext uri="{BB962C8B-B14F-4D97-AF65-F5344CB8AC3E}">
        <p14:creationId xmlns:p14="http://schemas.microsoft.com/office/powerpoint/2010/main" val="385145672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46B32262-8169-457D-B147-CAE02B8D726B}"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50392537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4CBA699F-2EAC-44CE-90AC-A782805A6F7F}"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61513435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ACC6FFBA-42E2-4437-8B18-12570B763E66}"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428458244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B2D55BEB-047F-4205-8F09-9506B5981A9B}"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129163396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82691E7A-FBC5-4B7A-9C3A-6F60F082B284}"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2751283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A9D73A43-5174-4A54-879B-F0224313EA21}"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6388140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64F10493-129B-4C07-86B7-FC1BC43A5791}"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190256041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6A41D932-6F2C-43BB-BD22-3EB2B707CB4F}"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63563357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024C7E4C-19AB-4646-B815-223110E1D31C}"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53427438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391BFFDE-5A1E-4528-B095-83A532EE7A53}"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14890822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79375" y="3200400"/>
            <a:ext cx="9223375" cy="3657600"/>
          </a:xfrm>
          <a:prstGeom prst="rect">
            <a:avLst/>
          </a:prstGeom>
          <a:gradFill rotWithShape="0">
            <a:gsLst>
              <a:gs pos="0">
                <a:srgbClr val="014359"/>
              </a:gs>
              <a:gs pos="100000">
                <a:srgbClr val="007275"/>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solidFill>
                <a:srgbClr val="323D43"/>
              </a:solidFill>
              <a:ea typeface="ＭＳ Ｐゴシック"/>
            </a:endParaRPr>
          </a:p>
        </p:txBody>
      </p:sp>
      <p:sp>
        <p:nvSpPr>
          <p:cNvPr id="5" name="Rectangle 1032"/>
          <p:cNvSpPr>
            <a:spLocks noChangeArrowheads="1"/>
          </p:cNvSpPr>
          <p:nvPr/>
        </p:nvSpPr>
        <p:spPr bwMode="auto">
          <a:xfrm>
            <a:off x="-79375" y="0"/>
            <a:ext cx="9223375" cy="3276600"/>
          </a:xfrm>
          <a:prstGeom prst="rect">
            <a:avLst/>
          </a:prstGeom>
          <a:solidFill>
            <a:srgbClr val="01435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solidFill>
                <a:srgbClr val="323D43"/>
              </a:solidFill>
              <a:latin typeface="Arial" pitchFamily="34" charset="0"/>
              <a:ea typeface="ＭＳ Ｐゴシック"/>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051550" y="381000"/>
            <a:ext cx="269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23850" y="404813"/>
            <a:ext cx="21177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2" name="Rectangle 1026"/>
          <p:cNvSpPr>
            <a:spLocks noGrp="1" noChangeArrowheads="1"/>
          </p:cNvSpPr>
          <p:nvPr>
            <p:ph type="ctrTitle"/>
          </p:nvPr>
        </p:nvSpPr>
        <p:spPr>
          <a:xfrm>
            <a:off x="323850" y="1700213"/>
            <a:ext cx="8496300" cy="2160587"/>
          </a:xfrm>
        </p:spPr>
        <p:txBody>
          <a:bodyPr lIns="91440"/>
          <a:lstStyle>
            <a:lvl1pPr>
              <a:defRPr sz="7500">
                <a:solidFill>
                  <a:schemeClr val="bg1"/>
                </a:solidFill>
              </a:defRPr>
            </a:lvl1pPr>
          </a:lstStyle>
          <a:p>
            <a:pPr lvl="0"/>
            <a:r>
              <a:rPr lang="en-US" noProof="0"/>
              <a:t>Click to edit Master title style</a:t>
            </a:r>
            <a:endParaRPr lang="en-GB" noProof="0" dirty="0"/>
          </a:p>
        </p:txBody>
      </p:sp>
      <p:sp>
        <p:nvSpPr>
          <p:cNvPr id="10243" name="Rectangle 1027"/>
          <p:cNvSpPr>
            <a:spLocks noGrp="1" noChangeArrowheads="1"/>
          </p:cNvSpPr>
          <p:nvPr>
            <p:ph type="subTitle" idx="1"/>
          </p:nvPr>
        </p:nvSpPr>
        <p:spPr>
          <a:xfrm>
            <a:off x="323850" y="3933825"/>
            <a:ext cx="8496300" cy="1752600"/>
          </a:xfrm>
        </p:spPr>
        <p:txBody>
          <a:bodyPr lIns="91440"/>
          <a:lstStyle>
            <a:lvl1pPr marL="0" indent="0">
              <a:buFontTx/>
              <a:buNone/>
              <a:defRPr sz="3500">
                <a:solidFill>
                  <a:schemeClr val="accent1"/>
                </a:solidFill>
              </a:defRPr>
            </a:lvl1pPr>
          </a:lstStyle>
          <a:p>
            <a:pPr lvl="0"/>
            <a:r>
              <a:rPr lang="en-US" noProof="0"/>
              <a:t>Click to edit Master subtitle style</a:t>
            </a:r>
            <a:endParaRPr lang="en-GB" noProof="0"/>
          </a:p>
        </p:txBody>
      </p:sp>
      <p:sp>
        <p:nvSpPr>
          <p:cNvPr id="8" name="Rectangle 1030"/>
          <p:cNvSpPr>
            <a:spLocks noGrp="1" noChangeArrowheads="1"/>
          </p:cNvSpPr>
          <p:nvPr>
            <p:ph type="sldNum" sz="quarter" idx="10"/>
          </p:nvPr>
        </p:nvSpPr>
        <p:spPr>
          <a:xfrm>
            <a:off x="6553200" y="6245225"/>
            <a:ext cx="2133600" cy="476250"/>
          </a:xfrm>
        </p:spPr>
        <p:txBody>
          <a:bodyPr rIns="91440"/>
          <a:lstStyle>
            <a:lvl1pPr>
              <a:defRPr>
                <a:latin typeface="Arial" pitchFamily="34" charset="0"/>
              </a:defRPr>
            </a:lvl1pPr>
          </a:lstStyle>
          <a:p>
            <a:fld id="{42A89636-A5A2-4FD8-9B13-667272B71D70}"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48510521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2pPr>
              <a:spcBef>
                <a:spcPts val="600"/>
              </a:spcBef>
              <a:spcAft>
                <a:spcPts val="600"/>
              </a:spcAft>
              <a:defRPr sz="16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24B72119-6CF9-4669-B78D-B34269D030AE}"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71007825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E3FBE8C3-BAD4-4EBF-95E5-9680B65C268E}"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45794915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2385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964CA23F-876E-45A4-B7EC-C536A9E34861}"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24001590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fld id="{CA041D59-A146-46C2-9BAA-4B27449B1F07}"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74595749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fld id="{C02A9DCC-36F0-47B5-B339-1CA967193A74}"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36677940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fld id="{4F5928B8-2E76-463C-822E-AFB8ED904973}"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106962913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5BA08183-D9B2-4B09-9E21-A08D72FA98EB}"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03253462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231972D3-4DB9-4A1D-A356-47E1697BF0DC}"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9609788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627AD37A-91CC-4DAA-8D69-0056B7A9408A}"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69705324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490696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4906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97AB7A00-CAE9-4EFD-A7FE-6A94B3141466}"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288198973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1700213"/>
            <a:ext cx="417195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4648200" y="1700213"/>
            <a:ext cx="4171950" cy="4114800"/>
          </a:xfrm>
        </p:spPr>
        <p:txBody>
          <a:bodyPr/>
          <a:lstStyle/>
          <a:p>
            <a:pPr lvl="0"/>
            <a:r>
              <a:rPr lang="en-US" noProof="0"/>
              <a:t>Click icon to add chart</a:t>
            </a:r>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fld id="{169D819B-5F3F-413E-AC2B-6AD3EFF48E80}"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31595974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23850" y="908050"/>
            <a:ext cx="8496300" cy="649288"/>
          </a:xfrm>
        </p:spPr>
        <p:txBody>
          <a:bodyPr/>
          <a:lstStyle/>
          <a:p>
            <a:r>
              <a:rPr lang="en-US"/>
              <a:t>Click to edit Master title style</a:t>
            </a:r>
            <a:endParaRPr lang="en-GB"/>
          </a:p>
        </p:txBody>
      </p:sp>
      <p:sp>
        <p:nvSpPr>
          <p:cNvPr id="3" name="Table Placeholder 2"/>
          <p:cNvSpPr>
            <a:spLocks noGrp="1"/>
          </p:cNvSpPr>
          <p:nvPr>
            <p:ph type="tbl" idx="1"/>
          </p:nvPr>
        </p:nvSpPr>
        <p:spPr>
          <a:xfrm>
            <a:off x="323850" y="1700213"/>
            <a:ext cx="8496300" cy="4114800"/>
          </a:xfrm>
        </p:spPr>
        <p:txBody>
          <a:bodyPr/>
          <a:lstStyle/>
          <a:p>
            <a:pPr lvl="0"/>
            <a:r>
              <a:rPr lang="en-US" noProof="0"/>
              <a:t>Click icon to add table</a:t>
            </a:r>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fld id="{BFF4F00B-636E-41BB-AD4F-586433F806F8}" type="slidenum">
              <a:rPr lang="en-GB">
                <a:solidFill>
                  <a:srgbClr val="323D43"/>
                </a:solidFill>
              </a:rPr>
              <a:pPr/>
              <a:t>‹#›</a:t>
            </a:fld>
            <a:endParaRPr lang="en-GB">
              <a:solidFill>
                <a:srgbClr val="323D43"/>
              </a:solidFill>
            </a:endParaRPr>
          </a:p>
        </p:txBody>
      </p:sp>
    </p:spTree>
    <p:extLst>
      <p:ext uri="{BB962C8B-B14F-4D97-AF65-F5344CB8AC3E}">
        <p14:creationId xmlns:p14="http://schemas.microsoft.com/office/powerpoint/2010/main" val="73056831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31"/>
          <p:cNvSpPr>
            <a:spLocks noChangeArrowheads="1"/>
          </p:cNvSpPr>
          <p:nvPr/>
        </p:nvSpPr>
        <p:spPr bwMode="auto">
          <a:xfrm>
            <a:off x="-90488" y="3200400"/>
            <a:ext cx="9234488" cy="3657600"/>
          </a:xfrm>
          <a:prstGeom prst="rect">
            <a:avLst/>
          </a:prstGeom>
          <a:gradFill rotWithShape="0">
            <a:gsLst>
              <a:gs pos="0">
                <a:srgbClr val="007275"/>
              </a:gs>
              <a:gs pos="100000">
                <a:srgbClr val="008CAC"/>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anose="020B0602030504020204" pitchFamily="34" charset="0"/>
                <a:ea typeface="MS PGothic" panose="020B0600070205080204" pitchFamily="34" charset="-128"/>
              </a:defRPr>
            </a:lvl1pPr>
            <a:lvl2pPr marL="742950" indent="-285750">
              <a:defRPr sz="1200">
                <a:solidFill>
                  <a:schemeClr val="tx1"/>
                </a:solidFill>
                <a:latin typeface="Lucida Sans" panose="020B0602030504020204" pitchFamily="34" charset="0"/>
                <a:ea typeface="MS PGothic" panose="020B0600070205080204" pitchFamily="34" charset="-128"/>
              </a:defRPr>
            </a:lvl2pPr>
            <a:lvl3pPr marL="1143000" indent="-228600">
              <a:defRPr sz="1200">
                <a:solidFill>
                  <a:schemeClr val="tx1"/>
                </a:solidFill>
                <a:latin typeface="Lucida Sans" panose="020B0602030504020204" pitchFamily="34" charset="0"/>
                <a:ea typeface="MS PGothic" panose="020B0600070205080204" pitchFamily="34" charset="-128"/>
              </a:defRPr>
            </a:lvl3pPr>
            <a:lvl4pPr marL="1600200" indent="-228600">
              <a:defRPr sz="1200">
                <a:solidFill>
                  <a:schemeClr val="tx1"/>
                </a:solidFill>
                <a:latin typeface="Lucida Sans" panose="020B0602030504020204" pitchFamily="34" charset="0"/>
                <a:ea typeface="MS PGothic" panose="020B0600070205080204" pitchFamily="34" charset="-128"/>
              </a:defRPr>
            </a:lvl4pPr>
            <a:lvl5pPr marL="2057400" indent="-228600">
              <a:defRPr sz="1200">
                <a:solidFill>
                  <a:schemeClr val="tx1"/>
                </a:solidFill>
                <a:latin typeface="Lucida Sans" panose="020B0602030504020204" pitchFamily="34" charset="0"/>
                <a:ea typeface="MS PGothic" panose="020B0600070205080204" pitchFamily="34" charset="-128"/>
              </a:defRPr>
            </a:lvl5pPr>
            <a:lvl6pPr marL="25146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6pPr>
            <a:lvl7pPr marL="29718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7pPr>
            <a:lvl8pPr marL="34290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8pPr>
            <a:lvl9pPr marL="38862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9pPr>
          </a:lstStyle>
          <a:p>
            <a:pPr>
              <a:defRPr/>
            </a:pPr>
            <a:endParaRPr lang="en-US" altLang="en-US">
              <a:solidFill>
                <a:srgbClr val="323D43"/>
              </a:solidFill>
            </a:endParaRPr>
          </a:p>
        </p:txBody>
      </p:sp>
      <p:sp>
        <p:nvSpPr>
          <p:cNvPr id="5" name="Rectangle 1032"/>
          <p:cNvSpPr>
            <a:spLocks noChangeArrowheads="1"/>
          </p:cNvSpPr>
          <p:nvPr/>
        </p:nvSpPr>
        <p:spPr bwMode="auto">
          <a:xfrm>
            <a:off x="-90488" y="0"/>
            <a:ext cx="9234488" cy="3276600"/>
          </a:xfrm>
          <a:prstGeom prst="rect">
            <a:avLst/>
          </a:prstGeom>
          <a:solidFill>
            <a:srgbClr val="007275"/>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sz="1200">
                <a:solidFill>
                  <a:schemeClr val="tx1"/>
                </a:solidFill>
                <a:latin typeface="Lucida Sans" panose="020B0602030504020204" pitchFamily="34" charset="0"/>
                <a:ea typeface="MS PGothic" panose="020B0600070205080204" pitchFamily="34" charset="-128"/>
              </a:defRPr>
            </a:lvl1pPr>
            <a:lvl2pPr marL="742950" indent="-285750">
              <a:defRPr sz="1200">
                <a:solidFill>
                  <a:schemeClr val="tx1"/>
                </a:solidFill>
                <a:latin typeface="Lucida Sans" panose="020B0602030504020204" pitchFamily="34" charset="0"/>
                <a:ea typeface="MS PGothic" panose="020B0600070205080204" pitchFamily="34" charset="-128"/>
              </a:defRPr>
            </a:lvl2pPr>
            <a:lvl3pPr marL="1143000" indent="-228600">
              <a:defRPr sz="1200">
                <a:solidFill>
                  <a:schemeClr val="tx1"/>
                </a:solidFill>
                <a:latin typeface="Lucida Sans" panose="020B0602030504020204" pitchFamily="34" charset="0"/>
                <a:ea typeface="MS PGothic" panose="020B0600070205080204" pitchFamily="34" charset="-128"/>
              </a:defRPr>
            </a:lvl3pPr>
            <a:lvl4pPr marL="1600200" indent="-228600">
              <a:defRPr sz="1200">
                <a:solidFill>
                  <a:schemeClr val="tx1"/>
                </a:solidFill>
                <a:latin typeface="Lucida Sans" panose="020B0602030504020204" pitchFamily="34" charset="0"/>
                <a:ea typeface="MS PGothic" panose="020B0600070205080204" pitchFamily="34" charset="-128"/>
              </a:defRPr>
            </a:lvl4pPr>
            <a:lvl5pPr marL="2057400" indent="-228600">
              <a:defRPr sz="1200">
                <a:solidFill>
                  <a:schemeClr val="tx1"/>
                </a:solidFill>
                <a:latin typeface="Lucida Sans" panose="020B0602030504020204" pitchFamily="34" charset="0"/>
                <a:ea typeface="MS PGothic" panose="020B0600070205080204" pitchFamily="34" charset="-128"/>
              </a:defRPr>
            </a:lvl5pPr>
            <a:lvl6pPr marL="25146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6pPr>
            <a:lvl7pPr marL="29718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7pPr>
            <a:lvl8pPr marL="34290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8pPr>
            <a:lvl9pPr marL="3886200" indent="-228600" algn="ctr" eaLnBrk="0" fontAlgn="base" hangingPunct="0">
              <a:spcBef>
                <a:spcPct val="0"/>
              </a:spcBef>
              <a:spcAft>
                <a:spcPct val="0"/>
              </a:spcAft>
              <a:defRPr sz="1200">
                <a:solidFill>
                  <a:schemeClr val="tx1"/>
                </a:solidFill>
                <a:latin typeface="Lucida Sans" panose="020B0602030504020204" pitchFamily="34" charset="0"/>
                <a:ea typeface="MS PGothic" panose="020B0600070205080204" pitchFamily="34" charset="-128"/>
              </a:defRPr>
            </a:lvl9pPr>
          </a:lstStyle>
          <a:p>
            <a:pPr>
              <a:defRPr/>
            </a:pPr>
            <a:endParaRPr lang="en-US" altLang="en-US" sz="2400">
              <a:solidFill>
                <a:srgbClr val="323D43"/>
              </a:solidFill>
              <a:latin typeface="Arial" panose="020B0604020202020204" pitchFamily="34" charset="0"/>
            </a:endParaRPr>
          </a:p>
        </p:txBody>
      </p:sp>
      <p:pic>
        <p:nvPicPr>
          <p:cNvPr id="6" name="Picture 1033" descr="white_logo"/>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381000"/>
            <a:ext cx="213995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1026"/>
          <p:cNvSpPr>
            <a:spLocks noGrp="1" noChangeArrowheads="1"/>
          </p:cNvSpPr>
          <p:nvPr>
            <p:ph type="ctrTitle"/>
          </p:nvPr>
        </p:nvSpPr>
        <p:spPr>
          <a:xfrm>
            <a:off x="323850" y="1700213"/>
            <a:ext cx="8496300" cy="4105275"/>
          </a:xfrm>
        </p:spPr>
        <p:txBody>
          <a:bodyPr lIns="91440"/>
          <a:lstStyle>
            <a:lvl1pPr algn="r">
              <a:defRPr sz="7500">
                <a:solidFill>
                  <a:schemeClr val="bg1"/>
                </a:solidFill>
              </a:defRPr>
            </a:lvl1pPr>
          </a:lstStyle>
          <a:p>
            <a:pPr lvl="0"/>
            <a:r>
              <a:rPr lang="en-GB" noProof="0"/>
              <a:t>Click to edit Master title style</a:t>
            </a:r>
          </a:p>
        </p:txBody>
      </p:sp>
      <p:sp>
        <p:nvSpPr>
          <p:cNvPr id="12291" name="Rectangle 1027"/>
          <p:cNvSpPr>
            <a:spLocks noGrp="1" noChangeArrowheads="1"/>
          </p:cNvSpPr>
          <p:nvPr>
            <p:ph type="subTitle" idx="1"/>
          </p:nvPr>
        </p:nvSpPr>
        <p:spPr>
          <a:xfrm>
            <a:off x="-69850" y="7461250"/>
            <a:ext cx="69850" cy="69850"/>
          </a:xfrm>
        </p:spPr>
        <p:txBody>
          <a:bodyPr lIns="91440"/>
          <a:lstStyle>
            <a:lvl1pPr marL="0" indent="0" algn="ctr">
              <a:buFontTx/>
              <a:buNone/>
              <a:defRPr/>
            </a:lvl1pPr>
          </a:lstStyle>
          <a:p>
            <a:pPr lvl="0"/>
            <a:r>
              <a:rPr lang="en-GB" noProof="0"/>
              <a:t>Click to edit Master subtitle style</a:t>
            </a:r>
          </a:p>
        </p:txBody>
      </p:sp>
    </p:spTree>
    <p:extLst>
      <p:ext uri="{BB962C8B-B14F-4D97-AF65-F5344CB8AC3E}">
        <p14:creationId xmlns:p14="http://schemas.microsoft.com/office/powerpoint/2010/main" val="230894294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42E6C4-F1BB-479C-81D0-0FC2DDBC11EA}"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30566599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EEACB2-FF38-4F85-B8E7-0CF1804B2D3B}"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83768487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66B6D96-110B-4233-9851-2595425EC77B}"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142648864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287C37C-A577-4213-BFD4-CE6CD2B6A080}"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312532454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FD81B69-8DE1-41FB-9C68-CEFB2188FFA4}"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210414494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D1DB204-819B-41AC-8CBC-4B1FD9181345}"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220958815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3DF62F-0B3B-424E-B498-9F9D579F503C}"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363462176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502D7F-A78B-4E63-A97B-1F8AA62E214C}"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528064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7201EB2-EB54-408C-A1B6-367820859882}"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94679819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323D43"/>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F67E822-B8AF-494B-BCF7-47D4B273843F}" type="slidenum">
              <a:rPr lang="en-GB" altLang="en-US">
                <a:solidFill>
                  <a:srgbClr val="323D43"/>
                </a:solidFill>
              </a:rPr>
              <a:pPr>
                <a:defRPr/>
              </a:pPr>
              <a:t>‹#›</a:t>
            </a:fld>
            <a:endParaRPr lang="en-GB" altLang="en-US">
              <a:solidFill>
                <a:srgbClr val="323D43"/>
              </a:solidFill>
            </a:endParaRPr>
          </a:p>
        </p:txBody>
      </p:sp>
    </p:spTree>
    <p:extLst>
      <p:ext uri="{BB962C8B-B14F-4D97-AF65-F5344CB8AC3E}">
        <p14:creationId xmlns:p14="http://schemas.microsoft.com/office/powerpoint/2010/main" val="162709915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105230125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315702437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264529402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00213"/>
            <a:ext cx="417195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366546254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23794289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184210667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56602222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10122909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368440295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39365620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075" y="908050"/>
            <a:ext cx="2124075" cy="53181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908050"/>
            <a:ext cx="6219825" cy="5318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323D43"/>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323D43"/>
              </a:solidFill>
            </a:endParaRPr>
          </a:p>
        </p:txBody>
      </p:sp>
    </p:spTree>
    <p:extLst>
      <p:ext uri="{BB962C8B-B14F-4D97-AF65-F5344CB8AC3E}">
        <p14:creationId xmlns:p14="http://schemas.microsoft.com/office/powerpoint/2010/main" val="3753422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6.jpe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image" Target="../media/image8.png"/><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image" Target="../media/image8.png"/><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2" Type="http://schemas.openxmlformats.org/officeDocument/2006/relationships/slideLayout" Target="../slideLayouts/slideLayout72.xml"/><Relationship Id="rId16" Type="http://schemas.openxmlformats.org/officeDocument/2006/relationships/image" Target="../media/image2.emf"/><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image" Target="../media/image1.jpeg"/><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image" Target="../media/image1.jpeg"/><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theme" Target="../theme/theme8.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image" Target="../media/image2.emf"/></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slideLayout" Target="../slideLayouts/slideLayout107.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slideLayout" Target="../slideLayouts/slideLayout106.xml"/><Relationship Id="rId2" Type="http://schemas.openxmlformats.org/officeDocument/2006/relationships/slideLayout" Target="../slideLayouts/slideLayout96.xml"/><Relationship Id="rId16" Type="http://schemas.openxmlformats.org/officeDocument/2006/relationships/image" Target="../media/image2.emf"/><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5" Type="http://schemas.openxmlformats.org/officeDocument/2006/relationships/image" Target="../media/image1.jpeg"/><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5.xml"/><Relationship Id="rId13" Type="http://schemas.openxmlformats.org/officeDocument/2006/relationships/image" Target="../media/image1.jpeg"/><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10.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6.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theme" Target="../theme/theme11.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latin typeface="Arial" pitchFamily="34"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a:t>Click to edit Master title style</a:t>
            </a:r>
            <a:endParaRPr lang="en-GB"/>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Rectangle 4"/>
          <p:cNvSpPr>
            <a:spLocks noGrp="1" noChangeArrowheads="1"/>
          </p:cNvSpPr>
          <p:nvPr>
            <p:ph type="dt" sz="half" idx="2"/>
          </p:nvPr>
        </p:nvSpPr>
        <p:spPr bwMode="auto">
          <a:xfrm>
            <a:off x="685800" y="6248400"/>
            <a:ext cx="19050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a:noFill/>
          </a:ln>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fld id="{337BDE66-EEA7-4473-A81A-0A3FD58584DE}" type="slidenum">
              <a:rPr lang="en-GB"/>
              <a:pPr/>
              <a:t>‹#›</a:t>
            </a:fld>
            <a:endParaRPr lang="en-GB"/>
          </a:p>
        </p:txBody>
      </p:sp>
      <p:pic>
        <p:nvPicPr>
          <p:cNvPr id="1033" name="Picture 7" descr="marine_blue _logo"/>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3"/>
          <p:cNvPicPr>
            <a:picLocks noChangeAspect="1"/>
          </p:cNvPicPr>
          <p:nvPr/>
        </p:nvPicPr>
        <p:blipFill>
          <a:blip r:embed="rId16">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96"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Lst>
  <p:hf hdr="0" ftr="0" dt="0"/>
  <p:txStyles>
    <p:titleStyle>
      <a:lvl1pPr algn="l" rtl="0" eaLnBrk="1" fontAlgn="base" hangingPunct="1">
        <a:spcBef>
          <a:spcPct val="0"/>
        </a:spcBef>
        <a:spcAft>
          <a:spcPct val="0"/>
        </a:spcAft>
        <a:defRPr sz="3500">
          <a:solidFill>
            <a:schemeClr val="tx2"/>
          </a:solidFill>
          <a:latin typeface="+mj-lt"/>
          <a:ea typeface="+mj-ea"/>
          <a:cs typeface="ＭＳ Ｐゴシック" pitchFamily="16" charset="-128"/>
        </a:defRPr>
      </a:lvl1pPr>
      <a:lvl2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2pPr>
      <a:lvl3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3pPr>
      <a:lvl4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4pPr>
      <a:lvl5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5pPr>
      <a:lvl6pPr marL="4572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6pPr>
      <a:lvl7pPr marL="9144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7pPr>
      <a:lvl8pPr marL="13716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8pPr>
      <a:lvl9pPr marL="18288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9pPr>
    </p:titleStyle>
    <p:bodyStyle>
      <a:lvl1pPr marL="342900" indent="-342900" algn="l" rtl="0" eaLnBrk="1" fontAlgn="base" hangingPunct="1">
        <a:spcBef>
          <a:spcPts val="600"/>
        </a:spcBef>
        <a:spcAft>
          <a:spcPts val="600"/>
        </a:spcAft>
        <a:buChar char="•"/>
        <a:defRPr sz="1800">
          <a:solidFill>
            <a:schemeClr val="tx1"/>
          </a:solidFill>
          <a:latin typeface="+mn-lt"/>
          <a:ea typeface="+mn-ea"/>
          <a:cs typeface="ＭＳ Ｐゴシック" pitchFamily="16" charset="-128"/>
        </a:defRPr>
      </a:lvl1pPr>
      <a:lvl2pPr marL="811213" indent="-288925" algn="l" rtl="0" eaLnBrk="1" fontAlgn="base" hangingPunct="1">
        <a:lnSpc>
          <a:spcPct val="90000"/>
        </a:lnSpc>
        <a:spcBef>
          <a:spcPct val="0"/>
        </a:spcBef>
        <a:spcAft>
          <a:spcPct val="50000"/>
        </a:spcAft>
        <a:buChar char="–"/>
        <a:defRPr sz="2400">
          <a:solidFill>
            <a:schemeClr val="tx1"/>
          </a:solidFill>
          <a:latin typeface="+mn-lt"/>
          <a:ea typeface="+mn-ea"/>
          <a:cs typeface="ＭＳ Ｐゴシック" pitchFamily="16" charset="-128"/>
        </a:defRPr>
      </a:lvl2pPr>
      <a:lvl3pPr marL="12192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3pPr>
      <a:lvl4pPr marL="1627188"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4pPr>
      <a:lvl5pPr marL="20574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5pPr>
      <a:lvl6pPr marL="2514600" indent="-228600" algn="l" rtl="0" eaLnBrk="1" fontAlgn="base" hangingPunct="1">
        <a:lnSpc>
          <a:spcPct val="90000"/>
        </a:lnSpc>
        <a:spcBef>
          <a:spcPct val="20000"/>
        </a:spcBef>
        <a:spcAft>
          <a:spcPct val="0"/>
        </a:spcAft>
        <a:buChar char="»"/>
        <a:defRPr sz="2400">
          <a:solidFill>
            <a:schemeClr val="tx1"/>
          </a:solidFill>
          <a:latin typeface="+mn-lt"/>
          <a:ea typeface="+mn-ea"/>
        </a:defRPr>
      </a:lvl6pPr>
      <a:lvl7pPr marL="2971800" indent="-228600" algn="l" rtl="0" eaLnBrk="1" fontAlgn="base" hangingPunct="1">
        <a:lnSpc>
          <a:spcPct val="90000"/>
        </a:lnSpc>
        <a:spcBef>
          <a:spcPct val="20000"/>
        </a:spcBef>
        <a:spcAft>
          <a:spcPct val="0"/>
        </a:spcAft>
        <a:buChar char="»"/>
        <a:defRPr sz="2400">
          <a:solidFill>
            <a:schemeClr val="tx1"/>
          </a:solidFill>
          <a:latin typeface="+mn-lt"/>
          <a:ea typeface="+mn-ea"/>
        </a:defRPr>
      </a:lvl7pPr>
      <a:lvl8pPr marL="3429000" indent="-228600" algn="l" rtl="0" eaLnBrk="1" fontAlgn="base" hangingPunct="1">
        <a:lnSpc>
          <a:spcPct val="90000"/>
        </a:lnSpc>
        <a:spcBef>
          <a:spcPct val="20000"/>
        </a:spcBef>
        <a:spcAft>
          <a:spcPct val="0"/>
        </a:spcAft>
        <a:buChar char="»"/>
        <a:defRPr sz="2400">
          <a:solidFill>
            <a:schemeClr val="tx1"/>
          </a:solidFill>
          <a:latin typeface="+mn-lt"/>
          <a:ea typeface="+mn-ea"/>
        </a:defRPr>
      </a:lvl8pPr>
      <a:lvl9pPr marL="3886200" indent="-228600" algn="l" rtl="0" eaLnBrk="1" fontAlgn="base" hangingPunct="1">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t>Click to edit Master title style</a:t>
            </a:r>
          </a:p>
        </p:txBody>
      </p:sp>
      <p:sp>
        <p:nvSpPr>
          <p:cNvPr id="15363"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a:noFill/>
          </a:ln>
          <a:effectLst/>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fld id="{8C143DF2-F1C4-44DE-8CD6-C33A8ECFBD50}" type="slidenum">
              <a:rPr lang="en-GB"/>
              <a:pPr/>
              <a:t>‹#›</a:t>
            </a:fld>
            <a:endParaRPr lang="en-GB"/>
          </a:p>
        </p:txBody>
      </p:sp>
      <p:pic>
        <p:nvPicPr>
          <p:cNvPr id="15367" name="Picture 7" descr="marine_blue _logo"/>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p:cNvPicPr>
          <p:nvPr userDrawn="1"/>
        </p:nvPicPr>
        <p:blipFill>
          <a:blip r:embed="rId14">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97"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charset="0"/>
          <a:cs typeface="Geneva" charset="0"/>
        </a:defRPr>
      </a:lvl1pPr>
      <a:lvl2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2pPr>
      <a:lvl3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3pPr>
      <a:lvl4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4pPr>
      <a:lvl5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ts val="600"/>
        </a:spcBef>
        <a:spcAft>
          <a:spcPts val="600"/>
        </a:spcAft>
        <a:buChar char="•"/>
        <a:defRPr sz="1800">
          <a:solidFill>
            <a:schemeClr val="tx1"/>
          </a:solidFill>
          <a:latin typeface="+mn-lt"/>
          <a:ea typeface="ＭＳ Ｐゴシック" charset="0"/>
          <a:cs typeface="Geneva" charset="0"/>
        </a:defRPr>
      </a:lvl1pPr>
      <a:lvl2pPr marL="742950" indent="-285750" algn="l" rtl="0" eaLnBrk="0" fontAlgn="base" hangingPunct="0">
        <a:lnSpc>
          <a:spcPct val="90000"/>
        </a:lnSpc>
        <a:spcBef>
          <a:spcPts val="600"/>
        </a:spcBef>
        <a:spcAft>
          <a:spcPts val="600"/>
        </a:spcAft>
        <a:buChar char="–"/>
        <a:defRPr sz="1600">
          <a:solidFill>
            <a:schemeClr val="tx1"/>
          </a:solidFill>
          <a:latin typeface="+mn-lt"/>
          <a:ea typeface="Geneva" charset="-128"/>
          <a:cs typeface="Geneva" charset="0"/>
        </a:defRPr>
      </a:lvl2pPr>
      <a:lvl3pPr marL="11430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3pPr>
      <a:lvl4pPr marL="16002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4pPr>
      <a:lvl5pPr marL="20574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t>Click to edit Master title style</a:t>
            </a:r>
          </a:p>
        </p:txBody>
      </p:sp>
      <p:sp>
        <p:nvSpPr>
          <p:cNvPr id="27651"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5236"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p>
        </p:txBody>
      </p:sp>
      <p:sp>
        <p:nvSpPr>
          <p:cNvPr id="95237"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l" rtl="0" eaLnBrk="0" fontAlgn="base" hangingPunct="0">
        <a:spcBef>
          <a:spcPct val="0"/>
        </a:spcBef>
        <a:spcAft>
          <a:spcPct val="0"/>
        </a:spcAft>
        <a:defRPr sz="3500">
          <a:solidFill>
            <a:schemeClr val="tx2"/>
          </a:solidFill>
          <a:latin typeface="+mj-lt"/>
          <a:ea typeface="ＭＳ Ｐゴシック" charset="0"/>
          <a:cs typeface="Geneva" charset="0"/>
        </a:defRPr>
      </a:lvl1pPr>
      <a:lvl2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2pPr>
      <a:lvl3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3pPr>
      <a:lvl4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4pPr>
      <a:lvl5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charset="0"/>
          <a:cs typeface="Geneva" charset="0"/>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ea typeface="Geneva" charset="-128"/>
          <a:cs typeface="Geneva" charset="0"/>
        </a:defRPr>
      </a:lvl2pPr>
      <a:lvl3pPr marL="11430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3pPr>
      <a:lvl4pPr marL="16002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4pPr>
      <a:lvl5pPr marL="20574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835150" y="300038"/>
            <a:ext cx="6851650"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368300" y="1311275"/>
            <a:ext cx="8229600" cy="504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pic>
        <p:nvPicPr>
          <p:cNvPr id="1028" name="Picture 4"/>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468313" y="188913"/>
            <a:ext cx="1008062" cy="91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3904185"/>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l" rtl="0" eaLnBrk="0" fontAlgn="base" hangingPunct="0">
        <a:spcBef>
          <a:spcPct val="0"/>
        </a:spcBef>
        <a:spcAft>
          <a:spcPct val="0"/>
        </a:spcAft>
        <a:defRPr sz="2800" b="1">
          <a:solidFill>
            <a:schemeClr val="accent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2800" b="1">
          <a:solidFill>
            <a:schemeClr val="accent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2800" b="1">
          <a:solidFill>
            <a:schemeClr val="accent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2800" b="1">
          <a:solidFill>
            <a:schemeClr val="accent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2800" b="1">
          <a:solidFill>
            <a:schemeClr val="accent2"/>
          </a:solidFill>
          <a:effectLst>
            <a:outerShdw blurRad="38100" dist="38100" dir="2700000" algn="tl">
              <a:srgbClr val="C0C0C0"/>
            </a:outerShdw>
          </a:effectLst>
          <a:latin typeface="Arial" charset="0"/>
        </a:defRPr>
      </a:lvl5pPr>
      <a:lvl6pPr marL="457200" algn="l" rtl="0" fontAlgn="base">
        <a:spcBef>
          <a:spcPct val="0"/>
        </a:spcBef>
        <a:spcAft>
          <a:spcPct val="0"/>
        </a:spcAft>
        <a:defRPr sz="2800" b="1">
          <a:solidFill>
            <a:schemeClr val="accent2"/>
          </a:solidFill>
          <a:effectLst>
            <a:outerShdw blurRad="38100" dist="38100" dir="2700000" algn="tl">
              <a:srgbClr val="C0C0C0"/>
            </a:outerShdw>
          </a:effectLst>
          <a:latin typeface="Arial" charset="0"/>
        </a:defRPr>
      </a:lvl6pPr>
      <a:lvl7pPr marL="914400" algn="l" rtl="0" fontAlgn="base">
        <a:spcBef>
          <a:spcPct val="0"/>
        </a:spcBef>
        <a:spcAft>
          <a:spcPct val="0"/>
        </a:spcAft>
        <a:defRPr sz="2800" b="1">
          <a:solidFill>
            <a:schemeClr val="accent2"/>
          </a:solidFill>
          <a:effectLst>
            <a:outerShdw blurRad="38100" dist="38100" dir="2700000" algn="tl">
              <a:srgbClr val="C0C0C0"/>
            </a:outerShdw>
          </a:effectLst>
          <a:latin typeface="Arial" charset="0"/>
        </a:defRPr>
      </a:lvl7pPr>
      <a:lvl8pPr marL="1371600" algn="l" rtl="0" fontAlgn="base">
        <a:spcBef>
          <a:spcPct val="0"/>
        </a:spcBef>
        <a:spcAft>
          <a:spcPct val="0"/>
        </a:spcAft>
        <a:defRPr sz="2800" b="1">
          <a:solidFill>
            <a:schemeClr val="accent2"/>
          </a:solidFill>
          <a:effectLst>
            <a:outerShdw blurRad="38100" dist="38100" dir="2700000" algn="tl">
              <a:srgbClr val="C0C0C0"/>
            </a:outerShdw>
          </a:effectLst>
          <a:latin typeface="Arial" charset="0"/>
        </a:defRPr>
      </a:lvl8pPr>
      <a:lvl9pPr marL="1828800" algn="l" rtl="0" fontAlgn="base">
        <a:spcBef>
          <a:spcPct val="0"/>
        </a:spcBef>
        <a:spcAft>
          <a:spcPct val="0"/>
        </a:spcAft>
        <a:defRPr sz="2800" b="1">
          <a:solidFill>
            <a:schemeClr val="accent2"/>
          </a:solidFill>
          <a:effectLst>
            <a:outerShdw blurRad="38100" dist="38100" dir="2700000" algn="tl">
              <a:srgbClr val="C0C0C0"/>
            </a:outerShdw>
          </a:effectLst>
          <a:latin typeface="Arial" charset="0"/>
        </a:defRPr>
      </a:lvl9pPr>
    </p:titleStyle>
    <p:bodyStyle>
      <a:lvl1pPr marL="361950" indent="-361950" algn="l" rtl="0" eaLnBrk="0" fontAlgn="base" hangingPunct="0">
        <a:spcBef>
          <a:spcPct val="20000"/>
        </a:spcBef>
        <a:spcAft>
          <a:spcPct val="0"/>
        </a:spcAft>
        <a:buClr>
          <a:schemeClr val="folHlink"/>
        </a:buClr>
        <a:buSzPct val="85000"/>
        <a:buFont typeface="Wingdings" pitchFamily="2" charset="2"/>
        <a:buChar char="q"/>
        <a:defRPr sz="2400">
          <a:solidFill>
            <a:schemeClr val="tx1"/>
          </a:solidFill>
          <a:latin typeface="+mn-lt"/>
          <a:ea typeface="+mn-ea"/>
          <a:cs typeface="+mn-cs"/>
        </a:defRPr>
      </a:lvl1pPr>
      <a:lvl2pPr marL="896938" indent="-355600" algn="l" rtl="0" eaLnBrk="0" fontAlgn="base" hangingPunct="0">
        <a:spcBef>
          <a:spcPct val="20000"/>
        </a:spcBef>
        <a:spcAft>
          <a:spcPct val="0"/>
        </a:spcAft>
        <a:buClr>
          <a:schemeClr val="folHlink"/>
        </a:buClr>
        <a:buSzPct val="85000"/>
        <a:buFont typeface="Wingdings" pitchFamily="2" charset="2"/>
        <a:buChar char="q"/>
        <a:defRPr sz="2000">
          <a:solidFill>
            <a:schemeClr val="tx1"/>
          </a:solidFill>
          <a:latin typeface="+mn-lt"/>
        </a:defRPr>
      </a:lvl2pPr>
      <a:lvl3pPr marL="1431925" indent="-355600" algn="l" rtl="0" eaLnBrk="0" fontAlgn="base" hangingPunct="0">
        <a:spcBef>
          <a:spcPct val="20000"/>
        </a:spcBef>
        <a:spcAft>
          <a:spcPct val="0"/>
        </a:spcAft>
        <a:buClr>
          <a:schemeClr val="folHlink"/>
        </a:buClr>
        <a:buSzPct val="85000"/>
        <a:buFont typeface="Wingdings" pitchFamily="2" charset="2"/>
        <a:buChar char="q"/>
        <a:defRPr>
          <a:solidFill>
            <a:schemeClr val="tx1"/>
          </a:solidFill>
          <a:latin typeface="+mn-lt"/>
        </a:defRPr>
      </a:lvl3pPr>
      <a:lvl4pPr marL="1974850" indent="-361950" algn="l" rtl="0" eaLnBrk="0" fontAlgn="base" hangingPunct="0">
        <a:spcBef>
          <a:spcPct val="20000"/>
        </a:spcBef>
        <a:spcAft>
          <a:spcPct val="0"/>
        </a:spcAft>
        <a:buClr>
          <a:schemeClr val="folHlink"/>
        </a:buClr>
        <a:buSzPct val="85000"/>
        <a:buFont typeface="Wingdings" pitchFamily="2" charset="2"/>
        <a:buChar char="q"/>
        <a:defRPr>
          <a:solidFill>
            <a:schemeClr val="tx1"/>
          </a:solidFill>
          <a:latin typeface="+mn-lt"/>
        </a:defRPr>
      </a:lvl4pPr>
      <a:lvl5pPr marL="2509838" indent="-354013" algn="l" rtl="0" eaLnBrk="0" fontAlgn="base" hangingPunct="0">
        <a:spcBef>
          <a:spcPct val="20000"/>
        </a:spcBef>
        <a:spcAft>
          <a:spcPct val="0"/>
        </a:spcAft>
        <a:buClr>
          <a:schemeClr val="folHlink"/>
        </a:buClr>
        <a:buSzPct val="85000"/>
        <a:buFont typeface="Wingdings" pitchFamily="2" charset="2"/>
        <a:buChar char="q"/>
        <a:defRPr>
          <a:solidFill>
            <a:schemeClr val="tx1"/>
          </a:solidFill>
          <a:latin typeface="+mn-lt"/>
        </a:defRPr>
      </a:lvl5pPr>
      <a:lvl6pPr marL="2967038" indent="-354013" algn="l" rtl="0" fontAlgn="base">
        <a:spcBef>
          <a:spcPct val="20000"/>
        </a:spcBef>
        <a:spcAft>
          <a:spcPct val="0"/>
        </a:spcAft>
        <a:buClr>
          <a:schemeClr val="folHlink"/>
        </a:buClr>
        <a:buSzPct val="85000"/>
        <a:buFont typeface="Wingdings" pitchFamily="2" charset="2"/>
        <a:buChar char="q"/>
        <a:defRPr>
          <a:solidFill>
            <a:schemeClr val="tx1"/>
          </a:solidFill>
          <a:latin typeface="+mn-lt"/>
        </a:defRPr>
      </a:lvl6pPr>
      <a:lvl7pPr marL="3424238" indent="-354013" algn="l" rtl="0" fontAlgn="base">
        <a:spcBef>
          <a:spcPct val="20000"/>
        </a:spcBef>
        <a:spcAft>
          <a:spcPct val="0"/>
        </a:spcAft>
        <a:buClr>
          <a:schemeClr val="folHlink"/>
        </a:buClr>
        <a:buSzPct val="85000"/>
        <a:buFont typeface="Wingdings" pitchFamily="2" charset="2"/>
        <a:buChar char="q"/>
        <a:defRPr>
          <a:solidFill>
            <a:schemeClr val="tx1"/>
          </a:solidFill>
          <a:latin typeface="+mn-lt"/>
        </a:defRPr>
      </a:lvl7pPr>
      <a:lvl8pPr marL="3881438" indent="-354013" algn="l" rtl="0" fontAlgn="base">
        <a:spcBef>
          <a:spcPct val="20000"/>
        </a:spcBef>
        <a:spcAft>
          <a:spcPct val="0"/>
        </a:spcAft>
        <a:buClr>
          <a:schemeClr val="folHlink"/>
        </a:buClr>
        <a:buSzPct val="85000"/>
        <a:buFont typeface="Wingdings" pitchFamily="2" charset="2"/>
        <a:buChar char="q"/>
        <a:defRPr>
          <a:solidFill>
            <a:schemeClr val="tx1"/>
          </a:solidFill>
          <a:latin typeface="+mn-lt"/>
        </a:defRPr>
      </a:lvl8pPr>
      <a:lvl9pPr marL="4338638" indent="-354013" algn="l" rtl="0" fontAlgn="base">
        <a:spcBef>
          <a:spcPct val="20000"/>
        </a:spcBef>
        <a:spcAft>
          <a:spcPct val="0"/>
        </a:spcAft>
        <a:buClr>
          <a:schemeClr val="folHlink"/>
        </a:buClr>
        <a:buSzPct val="85000"/>
        <a:buFont typeface="Wingdings" pitchFamily="2" charset="2"/>
        <a:buChar char="q"/>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ChangeArrowheads="1"/>
          </p:cNvSpPr>
          <p:nvPr/>
        </p:nvSpPr>
        <p:spPr bwMode="auto">
          <a:xfrm>
            <a:off x="-79375" y="0"/>
            <a:ext cx="9223375" cy="3810000"/>
          </a:xfrm>
          <a:prstGeom prst="rect">
            <a:avLst/>
          </a:prstGeom>
          <a:solidFill>
            <a:schemeClr val="bg1"/>
          </a:solidFill>
          <a:ln w="9525">
            <a:noFill/>
            <a:miter lim="800000"/>
            <a:headEnd/>
            <a:tailEnd/>
          </a:ln>
        </p:spPr>
        <p:txBody>
          <a:bodyPr wrap="none" anchor="ctr"/>
          <a:lstStyle/>
          <a:p>
            <a:pPr>
              <a:defRPr/>
            </a:pPr>
            <a:endParaRPr lang="en-US" sz="2400" dirty="0">
              <a:solidFill>
                <a:srgbClr val="323D43"/>
              </a:solidFill>
              <a:latin typeface="Arial" charset="0"/>
              <a:ea typeface="ＭＳ Ｐゴシック" pitchFamily="16" charset="-128"/>
            </a:endParaRPr>
          </a:p>
        </p:txBody>
      </p:sp>
      <p:sp>
        <p:nvSpPr>
          <p:cNvPr id="1033"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w="9525">
            <a:noFill/>
            <a:miter lim="800000"/>
            <a:headEnd/>
            <a:tailEnd/>
          </a:ln>
        </p:spPr>
        <p:txBody>
          <a:bodyPr wrap="none" anchor="ctr"/>
          <a:lstStyle/>
          <a:p>
            <a:pPr>
              <a:defRPr/>
            </a:pPr>
            <a:endParaRPr lang="en-GB" dirty="0">
              <a:solidFill>
                <a:srgbClr val="323D43"/>
              </a:solidFill>
              <a:latin typeface="Lucida Sans" pitchFamily="16" charset="0"/>
              <a:ea typeface="ＭＳ Ｐゴシック" pitchFamily="16" charset="-128"/>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w="9525">
            <a:noFill/>
            <a:miter lim="800000"/>
            <a:headEnd/>
            <a:tailEnd/>
          </a:ln>
        </p:spPr>
        <p:txBody>
          <a:bodyPr vert="horz" wrap="square" lIns="0" tIns="45720" rIns="91440" bIns="45720" numCol="1" anchor="t" anchorCtr="0" compatLnSpc="1">
            <a:prstTxWarp prst="textNoShape">
              <a:avLst/>
            </a:prstTxWarp>
          </a:bodyPr>
          <a:lstStyle/>
          <a:p>
            <a:pPr lvl="0"/>
            <a:r>
              <a:rPr lang="en-GB"/>
              <a:t>Click to edit Master title style</a:t>
            </a:r>
          </a:p>
        </p:txBody>
      </p:sp>
      <p:sp>
        <p:nvSpPr>
          <p:cNvPr id="1029" name="Rectangle 3"/>
          <p:cNvSpPr>
            <a:spLocks noGrp="1" noChangeArrowheads="1"/>
          </p:cNvSpPr>
          <p:nvPr>
            <p:ph type="body" idx="1"/>
          </p:nvPr>
        </p:nvSpPr>
        <p:spPr bwMode="auto">
          <a:xfrm>
            <a:off x="323850" y="1700213"/>
            <a:ext cx="8496300" cy="4114800"/>
          </a:xfrm>
          <a:prstGeom prst="rect">
            <a:avLst/>
          </a:prstGeom>
          <a:noFill/>
          <a:ln w="9525">
            <a:noFill/>
            <a:miter lim="800000"/>
            <a:headEnd/>
            <a:tailEnd/>
          </a:ln>
        </p:spPr>
        <p:txBody>
          <a:bodyPr vert="horz" wrap="square" lIns="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eaLnBrk="0" hangingPunct="0">
              <a:defRPr sz="1400">
                <a:latin typeface="Arial" charset="0"/>
                <a:ea typeface="ＭＳ Ｐゴシック" pitchFamily="16" charset="-128"/>
                <a:cs typeface="+mn-cs"/>
              </a:defRPr>
            </a:lvl1pPr>
          </a:lstStyle>
          <a:p>
            <a:pPr>
              <a:defRPr/>
            </a:pPr>
            <a:endParaRPr lang="en-GB">
              <a:solidFill>
                <a:srgbClr val="323D43"/>
              </a:solidFill>
            </a:endParaRPr>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atin typeface="Arial" charset="0"/>
                <a:ea typeface="ＭＳ Ｐゴシック" pitchFamily="16" charset="-128"/>
                <a:cs typeface="+mn-cs"/>
              </a:defRPr>
            </a:lvl1pPr>
          </a:lstStyle>
          <a:p>
            <a:pPr>
              <a:defRPr/>
            </a:pPr>
            <a:endParaRPr lang="en-GB">
              <a:solidFill>
                <a:srgbClr val="323D43"/>
              </a:solidFill>
            </a:endParaRPr>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w="9525">
            <a:noFill/>
            <a:miter lim="800000"/>
            <a:headEnd/>
            <a:tailEnd/>
          </a:ln>
        </p:spPr>
        <p:txBody>
          <a:bodyPr vert="horz" wrap="square" lIns="91440" tIns="45720" rIns="0" bIns="45720" numCol="1" anchor="t" anchorCtr="0" compatLnSpc="1">
            <a:prstTxWarp prst="textNoShape">
              <a:avLst/>
            </a:prstTxWarp>
          </a:bodyPr>
          <a:lstStyle>
            <a:lvl1pPr algn="r" eaLnBrk="0" hangingPunct="0">
              <a:defRPr sz="1400">
                <a:latin typeface="+mn-lt"/>
                <a:ea typeface="ＭＳ Ｐゴシック" pitchFamily="16" charset="-128"/>
                <a:cs typeface="+mn-cs"/>
              </a:defRPr>
            </a:lvl1pPr>
          </a:lstStyle>
          <a:p>
            <a:pPr>
              <a:defRPr/>
            </a:pPr>
            <a:fld id="{096B7687-A7A7-4A98-8786-FC44547E0186}" type="slidenum">
              <a:rPr lang="en-GB">
                <a:solidFill>
                  <a:srgbClr val="323D43"/>
                </a:solidFill>
              </a:rPr>
              <a:pPr>
                <a:defRPr/>
              </a:pPr>
              <a:t>‹#›</a:t>
            </a:fld>
            <a:endParaRPr lang="en-GB" dirty="0">
              <a:solidFill>
                <a:srgbClr val="323D43"/>
              </a:solidFill>
            </a:endParaRPr>
          </a:p>
        </p:txBody>
      </p:sp>
      <p:pic>
        <p:nvPicPr>
          <p:cNvPr id="4" name="Picture 11" descr="electronics"/>
          <p:cNvPicPr>
            <a:picLocks noChangeAspect="1" noChangeArrowheads="1"/>
          </p:cNvPicPr>
          <p:nvPr/>
        </p:nvPicPr>
        <p:blipFill>
          <a:blip r:embed="rId15" cstate="print"/>
          <a:srcRect/>
          <a:stretch>
            <a:fillRect/>
          </a:stretch>
        </p:blipFill>
        <p:spPr bwMode="auto">
          <a:xfrm>
            <a:off x="6588125" y="260350"/>
            <a:ext cx="2166938" cy="863600"/>
          </a:xfrm>
          <a:prstGeom prst="rect">
            <a:avLst/>
          </a:prstGeom>
          <a:noFill/>
          <a:ln w="9525">
            <a:noFill/>
            <a:miter lim="800000"/>
            <a:headEnd/>
            <a:tailEnd/>
          </a:ln>
        </p:spPr>
      </p:pic>
    </p:spTree>
    <p:extLst>
      <p:ext uri="{BB962C8B-B14F-4D97-AF65-F5344CB8AC3E}">
        <p14:creationId xmlns:p14="http://schemas.microsoft.com/office/powerpoint/2010/main" val="358051663"/>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Lst>
  <p:hf hdr="0" ftr="0" dt="0"/>
  <p:txStyles>
    <p:titleStyle>
      <a:lvl1pPr algn="l" rtl="0" eaLnBrk="0" fontAlgn="base" hangingPunct="0">
        <a:spcBef>
          <a:spcPct val="0"/>
        </a:spcBef>
        <a:spcAft>
          <a:spcPct val="0"/>
        </a:spcAft>
        <a:defRPr sz="3500">
          <a:solidFill>
            <a:schemeClr val="tx2"/>
          </a:solidFill>
          <a:latin typeface="+mj-lt"/>
          <a:ea typeface="+mj-ea"/>
          <a:cs typeface="ＭＳ Ｐゴシック"/>
        </a:defRPr>
      </a:lvl1pPr>
      <a:lvl2pPr algn="l" rtl="0" eaLnBrk="0" fontAlgn="base" hangingPunct="0">
        <a:spcBef>
          <a:spcPct val="0"/>
        </a:spcBef>
        <a:spcAft>
          <a:spcPct val="0"/>
        </a:spcAft>
        <a:defRPr sz="3500">
          <a:solidFill>
            <a:schemeClr val="tx2"/>
          </a:solidFill>
          <a:latin typeface="Georgia" pitchFamily="16" charset="0"/>
          <a:ea typeface="ＭＳ Ｐゴシック" pitchFamily="16" charset="-128"/>
          <a:cs typeface="ＭＳ Ｐゴシック"/>
        </a:defRPr>
      </a:lvl2pPr>
      <a:lvl3pPr algn="l" rtl="0" eaLnBrk="0" fontAlgn="base" hangingPunct="0">
        <a:spcBef>
          <a:spcPct val="0"/>
        </a:spcBef>
        <a:spcAft>
          <a:spcPct val="0"/>
        </a:spcAft>
        <a:defRPr sz="3500">
          <a:solidFill>
            <a:schemeClr val="tx2"/>
          </a:solidFill>
          <a:latin typeface="Georgia" pitchFamily="16" charset="0"/>
          <a:ea typeface="ＭＳ Ｐゴシック" pitchFamily="16" charset="-128"/>
          <a:cs typeface="ＭＳ Ｐゴシック"/>
        </a:defRPr>
      </a:lvl3pPr>
      <a:lvl4pPr algn="l" rtl="0" eaLnBrk="0" fontAlgn="base" hangingPunct="0">
        <a:spcBef>
          <a:spcPct val="0"/>
        </a:spcBef>
        <a:spcAft>
          <a:spcPct val="0"/>
        </a:spcAft>
        <a:defRPr sz="3500">
          <a:solidFill>
            <a:schemeClr val="tx2"/>
          </a:solidFill>
          <a:latin typeface="Georgia" pitchFamily="16" charset="0"/>
          <a:ea typeface="ＭＳ Ｐゴシック" pitchFamily="16" charset="-128"/>
          <a:cs typeface="ＭＳ Ｐゴシック"/>
        </a:defRPr>
      </a:lvl4pPr>
      <a:lvl5pPr algn="l" rtl="0" eaLnBrk="0" fontAlgn="base" hangingPunct="0">
        <a:spcBef>
          <a:spcPct val="0"/>
        </a:spcBef>
        <a:spcAft>
          <a:spcPct val="0"/>
        </a:spcAft>
        <a:defRPr sz="3500">
          <a:solidFill>
            <a:schemeClr val="tx2"/>
          </a:solidFill>
          <a:latin typeface="Georgia" pitchFamily="16" charset="0"/>
          <a:ea typeface="ＭＳ Ｐゴシック" pitchFamily="16" charset="-128"/>
          <a:cs typeface="ＭＳ Ｐゴシック"/>
        </a:defRPr>
      </a:lvl5pPr>
      <a:lvl6pPr marL="457200" algn="l" rtl="0" fontAlgn="base">
        <a:spcBef>
          <a:spcPct val="0"/>
        </a:spcBef>
        <a:spcAft>
          <a:spcPct val="0"/>
        </a:spcAft>
        <a:defRPr sz="3500">
          <a:solidFill>
            <a:schemeClr val="tx2"/>
          </a:solidFill>
          <a:latin typeface="Georgia" pitchFamily="16" charset="0"/>
          <a:ea typeface="ＭＳ Ｐゴシック" pitchFamily="16" charset="-128"/>
        </a:defRPr>
      </a:lvl6pPr>
      <a:lvl7pPr marL="914400" algn="l" rtl="0" fontAlgn="base">
        <a:spcBef>
          <a:spcPct val="0"/>
        </a:spcBef>
        <a:spcAft>
          <a:spcPct val="0"/>
        </a:spcAft>
        <a:defRPr sz="3500">
          <a:solidFill>
            <a:schemeClr val="tx2"/>
          </a:solidFill>
          <a:latin typeface="Georgia" pitchFamily="16" charset="0"/>
          <a:ea typeface="ＭＳ Ｐゴシック" pitchFamily="16" charset="-128"/>
        </a:defRPr>
      </a:lvl7pPr>
      <a:lvl8pPr marL="1371600" algn="l" rtl="0" fontAlgn="base">
        <a:spcBef>
          <a:spcPct val="0"/>
        </a:spcBef>
        <a:spcAft>
          <a:spcPct val="0"/>
        </a:spcAft>
        <a:defRPr sz="3500">
          <a:solidFill>
            <a:schemeClr val="tx2"/>
          </a:solidFill>
          <a:latin typeface="Georgia" pitchFamily="16" charset="0"/>
          <a:ea typeface="ＭＳ Ｐゴシック" pitchFamily="16" charset="-128"/>
        </a:defRPr>
      </a:lvl8pPr>
      <a:lvl9pPr marL="1828800" algn="l" rtl="0" fontAlgn="base">
        <a:spcBef>
          <a:spcPct val="0"/>
        </a:spcBef>
        <a:spcAft>
          <a:spcPct val="0"/>
        </a:spcAft>
        <a:defRPr sz="3500">
          <a:solidFill>
            <a:schemeClr val="tx2"/>
          </a:solidFill>
          <a:latin typeface="Georgia" pitchFamily="16" charset="0"/>
          <a:ea typeface="ＭＳ Ｐゴシック" pitchFamily="16" charset="-128"/>
        </a:defRPr>
      </a:lvl9pPr>
    </p:titleStyle>
    <p:bodyStyle>
      <a:lvl1pPr marL="342900" indent="-342900" algn="l" rtl="0" eaLnBrk="0" fontAlgn="base" hangingPunct="0">
        <a:spcBef>
          <a:spcPts val="300"/>
        </a:spcBef>
        <a:spcAft>
          <a:spcPts val="300"/>
        </a:spcAft>
        <a:buChar char="•"/>
        <a:defRPr sz="2000">
          <a:solidFill>
            <a:schemeClr val="tx1"/>
          </a:solidFill>
          <a:latin typeface="Calibri" pitchFamily="34" charset="0"/>
          <a:ea typeface="+mn-ea"/>
          <a:cs typeface="ＭＳ Ｐゴシック"/>
        </a:defRPr>
      </a:lvl1pPr>
      <a:lvl2pPr marL="811213" indent="-288925" algn="l" rtl="0" eaLnBrk="0" fontAlgn="base" hangingPunct="0">
        <a:spcBef>
          <a:spcPct val="0"/>
        </a:spcBef>
        <a:spcAft>
          <a:spcPct val="0"/>
        </a:spcAft>
        <a:buChar char="–"/>
        <a:defRPr sz="1600">
          <a:solidFill>
            <a:schemeClr val="tx1"/>
          </a:solidFill>
          <a:latin typeface="Calibri" pitchFamily="34" charset="0"/>
          <a:ea typeface="+mn-ea"/>
          <a:cs typeface="ＭＳ Ｐゴシック"/>
        </a:defRPr>
      </a:lvl2pPr>
      <a:lvl3pPr marL="1219200" indent="-228600" algn="l" rtl="0" eaLnBrk="0" fontAlgn="base" hangingPunct="0">
        <a:spcBef>
          <a:spcPct val="0"/>
        </a:spcBef>
        <a:spcAft>
          <a:spcPct val="0"/>
        </a:spcAft>
        <a:buChar char="•"/>
        <a:defRPr sz="1600">
          <a:solidFill>
            <a:schemeClr val="tx1"/>
          </a:solidFill>
          <a:latin typeface="Calibri" pitchFamily="34" charset="0"/>
          <a:ea typeface="+mn-ea"/>
          <a:cs typeface="ＭＳ Ｐゴシック"/>
        </a:defRPr>
      </a:lvl3pPr>
      <a:lvl4pPr marL="1627188" indent="-228600" algn="l" rtl="0" eaLnBrk="0" fontAlgn="base" hangingPunct="0">
        <a:spcBef>
          <a:spcPct val="0"/>
        </a:spcBef>
        <a:spcAft>
          <a:spcPct val="0"/>
        </a:spcAft>
        <a:buChar char="–"/>
        <a:defRPr sz="1600">
          <a:solidFill>
            <a:schemeClr val="tx1"/>
          </a:solidFill>
          <a:latin typeface="Calibri" pitchFamily="34" charset="0"/>
          <a:ea typeface="+mn-ea"/>
          <a:cs typeface="ＭＳ Ｐゴシック"/>
        </a:defRPr>
      </a:lvl4pPr>
      <a:lvl5pPr marL="2057400" indent="-228600" algn="l" rtl="0" eaLnBrk="0" fontAlgn="base" hangingPunct="0">
        <a:spcBef>
          <a:spcPct val="0"/>
        </a:spcBef>
        <a:spcAft>
          <a:spcPct val="0"/>
        </a:spcAft>
        <a:buChar char="»"/>
        <a:defRPr sz="1600">
          <a:solidFill>
            <a:schemeClr val="tx1"/>
          </a:solidFill>
          <a:latin typeface="Calibri" pitchFamily="34" charset="0"/>
          <a:ea typeface="+mn-ea"/>
          <a:cs typeface="ＭＳ Ｐゴシック"/>
        </a:defRPr>
      </a:lvl5pPr>
      <a:lvl6pPr marL="2514600" indent="-228600" algn="l" rtl="0" fontAlgn="base">
        <a:lnSpc>
          <a:spcPct val="90000"/>
        </a:lnSpc>
        <a:spcBef>
          <a:spcPct val="20000"/>
        </a:spcBef>
        <a:spcAft>
          <a:spcPct val="0"/>
        </a:spcAft>
        <a:buChar char="»"/>
        <a:defRPr sz="2400">
          <a:solidFill>
            <a:schemeClr val="tx1"/>
          </a:solidFill>
          <a:latin typeface="+mn-lt"/>
          <a:ea typeface="+mn-ea"/>
        </a:defRPr>
      </a:lvl6pPr>
      <a:lvl7pPr marL="2971800" indent="-228600" algn="l" rtl="0" fontAlgn="base">
        <a:lnSpc>
          <a:spcPct val="90000"/>
        </a:lnSpc>
        <a:spcBef>
          <a:spcPct val="20000"/>
        </a:spcBef>
        <a:spcAft>
          <a:spcPct val="0"/>
        </a:spcAft>
        <a:buChar char="»"/>
        <a:defRPr sz="2400">
          <a:solidFill>
            <a:schemeClr val="tx1"/>
          </a:solidFill>
          <a:latin typeface="+mn-lt"/>
          <a:ea typeface="+mn-ea"/>
        </a:defRPr>
      </a:lvl7pPr>
      <a:lvl8pPr marL="3429000" indent="-228600" algn="l" rtl="0" fontAlgn="base">
        <a:lnSpc>
          <a:spcPct val="90000"/>
        </a:lnSpc>
        <a:spcBef>
          <a:spcPct val="20000"/>
        </a:spcBef>
        <a:spcAft>
          <a:spcPct val="0"/>
        </a:spcAft>
        <a:buChar char="»"/>
        <a:defRPr sz="2400">
          <a:solidFill>
            <a:schemeClr val="tx1"/>
          </a:solidFill>
          <a:latin typeface="+mn-lt"/>
          <a:ea typeface="+mn-ea"/>
        </a:defRPr>
      </a:lvl8pPr>
      <a:lvl9pPr marL="3886200" indent="-228600" algn="l" rtl="0" fontAlgn="base">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3850" y="908050"/>
            <a:ext cx="8496300" cy="649288"/>
          </a:xfrm>
          <a:prstGeom prst="rect">
            <a:avLst/>
          </a:prstGeom>
          <a:noFill/>
          <a:ln w="9525">
            <a:noFill/>
            <a:miter lim="800000"/>
            <a:headEnd/>
            <a:tailEnd/>
          </a:ln>
        </p:spPr>
        <p:txBody>
          <a:bodyPr vert="horz" wrap="square" lIns="0" tIns="45720" rIns="91440" bIns="45720" numCol="1" anchor="ctr" anchorCtr="0" compatLnSpc="1">
            <a:prstTxWarp prst="textNoShape">
              <a:avLst/>
            </a:prstTxWarp>
          </a:bodyPr>
          <a:lstStyle/>
          <a:p>
            <a:pPr lvl="0"/>
            <a:r>
              <a:rPr lang="en-GB"/>
              <a:t>Click to edit Master title style</a:t>
            </a:r>
          </a:p>
        </p:txBody>
      </p:sp>
      <p:sp>
        <p:nvSpPr>
          <p:cNvPr id="2051" name="Rectangle 3"/>
          <p:cNvSpPr>
            <a:spLocks noGrp="1" noChangeArrowheads="1"/>
          </p:cNvSpPr>
          <p:nvPr>
            <p:ph type="body" idx="1"/>
          </p:nvPr>
        </p:nvSpPr>
        <p:spPr bwMode="auto">
          <a:xfrm>
            <a:off x="323850" y="1700213"/>
            <a:ext cx="8496300" cy="4525962"/>
          </a:xfrm>
          <a:prstGeom prst="rect">
            <a:avLst/>
          </a:prstGeom>
          <a:noFill/>
          <a:ln w="9525">
            <a:noFill/>
            <a:miter lim="800000"/>
            <a:headEnd/>
            <a:tailEnd/>
          </a:ln>
        </p:spPr>
        <p:txBody>
          <a:bodyPr vert="horz" wrap="square" lIns="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400">
                <a:latin typeface="Arial" charset="0"/>
                <a:ea typeface="ＭＳ Ｐゴシック" pitchFamily="16" charset="-128"/>
                <a:cs typeface="+mn-cs"/>
              </a:defRPr>
            </a:lvl1pPr>
          </a:lstStyle>
          <a:p>
            <a:pPr>
              <a:defRPr/>
            </a:pPr>
            <a:endParaRPr lang="en-GB">
              <a:solidFill>
                <a:srgbClr val="323D43"/>
              </a:solidFill>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Arial" charset="0"/>
                <a:ea typeface="ＭＳ Ｐゴシック" pitchFamily="16" charset="-128"/>
                <a:cs typeface="+mn-cs"/>
              </a:defRPr>
            </a:lvl1pPr>
          </a:lstStyle>
          <a:p>
            <a:pPr>
              <a:defRPr/>
            </a:pPr>
            <a:endParaRPr lang="en-GB">
              <a:solidFill>
                <a:srgbClr val="323D43"/>
              </a:solidFill>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w="9525">
            <a:noFill/>
            <a:miter lim="800000"/>
            <a:headEnd/>
            <a:tailEnd/>
          </a:ln>
          <a:effectLst/>
        </p:spPr>
        <p:txBody>
          <a:bodyPr vert="horz" wrap="square" lIns="91440" tIns="45720" rIns="0" bIns="45720" numCol="1" anchor="t" anchorCtr="0" compatLnSpc="1">
            <a:prstTxWarp prst="textNoShape">
              <a:avLst/>
            </a:prstTxWarp>
          </a:bodyPr>
          <a:lstStyle>
            <a:lvl1pPr algn="r" eaLnBrk="0" hangingPunct="0">
              <a:defRPr sz="1400">
                <a:latin typeface="+mn-lt"/>
                <a:ea typeface="ＭＳ Ｐゴシック" pitchFamily="16" charset="-128"/>
                <a:cs typeface="+mn-cs"/>
              </a:defRPr>
            </a:lvl1pPr>
          </a:lstStyle>
          <a:p>
            <a:pPr>
              <a:defRPr/>
            </a:pPr>
            <a:fld id="{BA3964CB-3B6B-411C-BA23-A01605EFD4BF}" type="slidenum">
              <a:rPr lang="en-GB">
                <a:solidFill>
                  <a:srgbClr val="323D43"/>
                </a:solidFill>
              </a:rPr>
              <a:pPr>
                <a:defRPr/>
              </a:pPr>
              <a:t>‹#›</a:t>
            </a:fld>
            <a:endParaRPr lang="en-GB" dirty="0">
              <a:solidFill>
                <a:srgbClr val="323D43"/>
              </a:solidFill>
            </a:endParaRPr>
          </a:p>
        </p:txBody>
      </p:sp>
      <p:pic>
        <p:nvPicPr>
          <p:cNvPr id="2055" name="Picture 12" descr="electronics"/>
          <p:cNvPicPr>
            <a:picLocks noChangeAspect="1" noChangeArrowheads="1"/>
          </p:cNvPicPr>
          <p:nvPr/>
        </p:nvPicPr>
        <p:blipFill>
          <a:blip r:embed="rId13" cstate="print"/>
          <a:srcRect/>
          <a:stretch>
            <a:fillRect/>
          </a:stretch>
        </p:blipFill>
        <p:spPr bwMode="auto">
          <a:xfrm>
            <a:off x="6588125" y="260350"/>
            <a:ext cx="2166938" cy="863600"/>
          </a:xfrm>
          <a:prstGeom prst="rect">
            <a:avLst/>
          </a:prstGeom>
          <a:noFill/>
          <a:ln w="9525">
            <a:noFill/>
            <a:miter lim="800000"/>
            <a:headEnd/>
            <a:tailEnd/>
          </a:ln>
        </p:spPr>
      </p:pic>
    </p:spTree>
    <p:extLst>
      <p:ext uri="{BB962C8B-B14F-4D97-AF65-F5344CB8AC3E}">
        <p14:creationId xmlns:p14="http://schemas.microsoft.com/office/powerpoint/2010/main" val="4053912891"/>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16" charset="0"/>
        </a:defRPr>
      </a:lvl2pPr>
      <a:lvl3pPr algn="l" rtl="0" eaLnBrk="0" fontAlgn="base" hangingPunct="0">
        <a:spcBef>
          <a:spcPct val="0"/>
        </a:spcBef>
        <a:spcAft>
          <a:spcPct val="0"/>
        </a:spcAft>
        <a:defRPr sz="3500">
          <a:solidFill>
            <a:schemeClr val="tx2"/>
          </a:solidFill>
          <a:latin typeface="Georgia" pitchFamily="16" charset="0"/>
        </a:defRPr>
      </a:lvl3pPr>
      <a:lvl4pPr algn="l" rtl="0" eaLnBrk="0" fontAlgn="base" hangingPunct="0">
        <a:spcBef>
          <a:spcPct val="0"/>
        </a:spcBef>
        <a:spcAft>
          <a:spcPct val="0"/>
        </a:spcAft>
        <a:defRPr sz="3500">
          <a:solidFill>
            <a:schemeClr val="tx2"/>
          </a:solidFill>
          <a:latin typeface="Georgia" pitchFamily="16" charset="0"/>
        </a:defRPr>
      </a:lvl4pPr>
      <a:lvl5pPr algn="l" rtl="0" eaLnBrk="0" fontAlgn="base" hangingPunct="0">
        <a:spcBef>
          <a:spcPct val="0"/>
        </a:spcBef>
        <a:spcAft>
          <a:spcPct val="0"/>
        </a:spcAft>
        <a:defRPr sz="3500">
          <a:solidFill>
            <a:schemeClr val="tx2"/>
          </a:solidFill>
          <a:latin typeface="Georgia" pitchFamily="16"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defRPr>
      </a:lvl2pPr>
      <a:lvl3pPr marL="1143000" indent="-228600" algn="l" rtl="0" eaLnBrk="0" fontAlgn="base" hangingPunct="0">
        <a:spcBef>
          <a:spcPct val="20000"/>
        </a:spcBef>
        <a:spcAft>
          <a:spcPct val="50000"/>
        </a:spcAft>
        <a:buChar char="•"/>
        <a:defRPr sz="2400">
          <a:solidFill>
            <a:schemeClr val="tx1"/>
          </a:solidFill>
          <a:latin typeface="+mn-lt"/>
        </a:defRPr>
      </a:lvl3pPr>
      <a:lvl4pPr marL="1600200" indent="-228600" algn="l" rtl="0" eaLnBrk="0" fontAlgn="base" hangingPunct="0">
        <a:spcBef>
          <a:spcPct val="20000"/>
        </a:spcBef>
        <a:spcAft>
          <a:spcPct val="50000"/>
        </a:spcAft>
        <a:buChar char="–"/>
        <a:defRPr sz="2400">
          <a:solidFill>
            <a:schemeClr val="tx1"/>
          </a:solidFill>
          <a:latin typeface="+mn-lt"/>
        </a:defRPr>
      </a:lvl4pPr>
      <a:lvl5pPr marL="2057400" indent="-228600" algn="l" rtl="0" eaLnBrk="0" fontAlgn="base" hangingPunct="0">
        <a:spcBef>
          <a:spcPct val="20000"/>
        </a:spcBef>
        <a:spcAft>
          <a:spcPct val="50000"/>
        </a:spcAft>
        <a:buChar char="»"/>
        <a:defRPr sz="2400">
          <a:solidFill>
            <a:schemeClr val="tx1"/>
          </a:solidFill>
          <a:latin typeface="+mn-lt"/>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solidFill>
                <a:srgbClr val="323D43"/>
              </a:solidFill>
              <a:latin typeface="Arial" pitchFamily="34" charset="0"/>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solidFill>
                <a:srgbClr val="323D43"/>
              </a:solidFill>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a:t>Click to edit Master title style</a:t>
            </a:r>
            <a:endParaRPr lang="en-GB"/>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Rectangle 4"/>
          <p:cNvSpPr>
            <a:spLocks noGrp="1" noChangeArrowheads="1"/>
          </p:cNvSpPr>
          <p:nvPr>
            <p:ph type="dt" sz="half" idx="2"/>
          </p:nvPr>
        </p:nvSpPr>
        <p:spPr bwMode="auto">
          <a:xfrm>
            <a:off x="685800" y="6248400"/>
            <a:ext cx="19050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a:noFill/>
          </a:ln>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fld id="{337BDE66-EEA7-4473-A81A-0A3FD58584DE}" type="slidenum">
              <a:rPr lang="en-GB">
                <a:solidFill>
                  <a:srgbClr val="323D43"/>
                </a:solidFill>
              </a:rPr>
              <a:pPr/>
              <a:t>‹#›</a:t>
            </a:fld>
            <a:endParaRPr lang="en-GB">
              <a:solidFill>
                <a:srgbClr val="323D43"/>
              </a:solidFill>
            </a:endParaRPr>
          </a:p>
        </p:txBody>
      </p:sp>
      <p:pic>
        <p:nvPicPr>
          <p:cNvPr id="1033" name="Picture 7" descr="marine_blue _logo"/>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3"/>
          <p:cNvPicPr>
            <a:picLocks noChangeAspect="1"/>
          </p:cNvPicPr>
          <p:nvPr/>
        </p:nvPicPr>
        <p:blipFill>
          <a:blip r:embed="rId16">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1521711"/>
      </p:ext>
    </p:extLst>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 id="2147483848" r:id="rId12"/>
    <p:sldLayoutId id="2147483849" r:id="rId13"/>
  </p:sldLayoutIdLst>
  <p:hf hdr="0" ftr="0" dt="0"/>
  <p:txStyles>
    <p:titleStyle>
      <a:lvl1pPr algn="l" rtl="0" eaLnBrk="1" fontAlgn="base" hangingPunct="1">
        <a:spcBef>
          <a:spcPct val="0"/>
        </a:spcBef>
        <a:spcAft>
          <a:spcPct val="0"/>
        </a:spcAft>
        <a:defRPr sz="3500">
          <a:solidFill>
            <a:schemeClr val="tx2"/>
          </a:solidFill>
          <a:latin typeface="+mj-lt"/>
          <a:ea typeface="+mj-ea"/>
          <a:cs typeface="ＭＳ Ｐゴシック" pitchFamily="16" charset="-128"/>
        </a:defRPr>
      </a:lvl1pPr>
      <a:lvl2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2pPr>
      <a:lvl3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3pPr>
      <a:lvl4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4pPr>
      <a:lvl5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5pPr>
      <a:lvl6pPr marL="4572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6pPr>
      <a:lvl7pPr marL="9144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7pPr>
      <a:lvl8pPr marL="13716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8pPr>
      <a:lvl9pPr marL="18288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9pPr>
    </p:titleStyle>
    <p:bodyStyle>
      <a:lvl1pPr marL="342900" indent="-342900" algn="l" rtl="0" eaLnBrk="1" fontAlgn="base" hangingPunct="1">
        <a:spcBef>
          <a:spcPts val="600"/>
        </a:spcBef>
        <a:spcAft>
          <a:spcPts val="600"/>
        </a:spcAft>
        <a:buChar char="•"/>
        <a:defRPr sz="1800">
          <a:solidFill>
            <a:schemeClr val="tx1"/>
          </a:solidFill>
          <a:latin typeface="+mn-lt"/>
          <a:ea typeface="+mn-ea"/>
          <a:cs typeface="ＭＳ Ｐゴシック" pitchFamily="16" charset="-128"/>
        </a:defRPr>
      </a:lvl1pPr>
      <a:lvl2pPr marL="811213" indent="-288925" algn="l" rtl="0" eaLnBrk="1" fontAlgn="base" hangingPunct="1">
        <a:lnSpc>
          <a:spcPct val="90000"/>
        </a:lnSpc>
        <a:spcBef>
          <a:spcPct val="0"/>
        </a:spcBef>
        <a:spcAft>
          <a:spcPct val="50000"/>
        </a:spcAft>
        <a:buChar char="–"/>
        <a:defRPr sz="2400">
          <a:solidFill>
            <a:schemeClr val="tx1"/>
          </a:solidFill>
          <a:latin typeface="+mn-lt"/>
          <a:ea typeface="+mn-ea"/>
          <a:cs typeface="ＭＳ Ｐゴシック" pitchFamily="16" charset="-128"/>
        </a:defRPr>
      </a:lvl2pPr>
      <a:lvl3pPr marL="12192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3pPr>
      <a:lvl4pPr marL="1627188"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4pPr>
      <a:lvl5pPr marL="20574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5pPr>
      <a:lvl6pPr marL="2514600" indent="-228600" algn="l" rtl="0" eaLnBrk="1" fontAlgn="base" hangingPunct="1">
        <a:lnSpc>
          <a:spcPct val="90000"/>
        </a:lnSpc>
        <a:spcBef>
          <a:spcPct val="20000"/>
        </a:spcBef>
        <a:spcAft>
          <a:spcPct val="0"/>
        </a:spcAft>
        <a:buChar char="»"/>
        <a:defRPr sz="2400">
          <a:solidFill>
            <a:schemeClr val="tx1"/>
          </a:solidFill>
          <a:latin typeface="+mn-lt"/>
          <a:ea typeface="+mn-ea"/>
        </a:defRPr>
      </a:lvl6pPr>
      <a:lvl7pPr marL="2971800" indent="-228600" algn="l" rtl="0" eaLnBrk="1" fontAlgn="base" hangingPunct="1">
        <a:lnSpc>
          <a:spcPct val="90000"/>
        </a:lnSpc>
        <a:spcBef>
          <a:spcPct val="20000"/>
        </a:spcBef>
        <a:spcAft>
          <a:spcPct val="0"/>
        </a:spcAft>
        <a:buChar char="»"/>
        <a:defRPr sz="2400">
          <a:solidFill>
            <a:schemeClr val="tx1"/>
          </a:solidFill>
          <a:latin typeface="+mn-lt"/>
          <a:ea typeface="+mn-ea"/>
        </a:defRPr>
      </a:lvl7pPr>
      <a:lvl8pPr marL="3429000" indent="-228600" algn="l" rtl="0" eaLnBrk="1" fontAlgn="base" hangingPunct="1">
        <a:lnSpc>
          <a:spcPct val="90000"/>
        </a:lnSpc>
        <a:spcBef>
          <a:spcPct val="20000"/>
        </a:spcBef>
        <a:spcAft>
          <a:spcPct val="0"/>
        </a:spcAft>
        <a:buChar char="»"/>
        <a:defRPr sz="2400">
          <a:solidFill>
            <a:schemeClr val="tx1"/>
          </a:solidFill>
          <a:latin typeface="+mn-lt"/>
          <a:ea typeface="+mn-ea"/>
        </a:defRPr>
      </a:lvl8pPr>
      <a:lvl9pPr marL="3886200" indent="-228600" algn="l" rtl="0" eaLnBrk="1" fontAlgn="base" hangingPunct="1">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t>Click to edit Master title style</a:t>
            </a:r>
          </a:p>
        </p:txBody>
      </p:sp>
      <p:sp>
        <p:nvSpPr>
          <p:cNvPr id="15363"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a:noFill/>
          </a:ln>
          <a:effectLst/>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fld id="{8C143DF2-F1C4-44DE-8CD6-C33A8ECFBD50}" type="slidenum">
              <a:rPr lang="en-GB">
                <a:solidFill>
                  <a:srgbClr val="323D43"/>
                </a:solidFill>
              </a:rPr>
              <a:pPr/>
              <a:t>‹#›</a:t>
            </a:fld>
            <a:endParaRPr lang="en-GB">
              <a:solidFill>
                <a:srgbClr val="323D43"/>
              </a:solidFill>
            </a:endParaRPr>
          </a:p>
        </p:txBody>
      </p:sp>
      <p:pic>
        <p:nvPicPr>
          <p:cNvPr id="15367" name="Picture 7" descr="marine_blue _logo"/>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p:cNvPicPr>
          <p:nvPr userDrawn="1"/>
        </p:nvPicPr>
        <p:blipFill>
          <a:blip r:embed="rId14">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2737667"/>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hdr="0" ftr="0" dt="0"/>
  <p:txStyles>
    <p:titleStyle>
      <a:lvl1pPr algn="l" rtl="0" eaLnBrk="0" fontAlgn="base" hangingPunct="0">
        <a:spcBef>
          <a:spcPct val="0"/>
        </a:spcBef>
        <a:spcAft>
          <a:spcPct val="0"/>
        </a:spcAft>
        <a:defRPr sz="3500">
          <a:solidFill>
            <a:schemeClr val="tx2"/>
          </a:solidFill>
          <a:latin typeface="+mj-lt"/>
          <a:ea typeface="ＭＳ Ｐゴシック" charset="0"/>
          <a:cs typeface="Geneva" charset="0"/>
        </a:defRPr>
      </a:lvl1pPr>
      <a:lvl2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2pPr>
      <a:lvl3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3pPr>
      <a:lvl4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4pPr>
      <a:lvl5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ts val="600"/>
        </a:spcBef>
        <a:spcAft>
          <a:spcPts val="600"/>
        </a:spcAft>
        <a:buChar char="•"/>
        <a:defRPr sz="1800">
          <a:solidFill>
            <a:schemeClr val="tx1"/>
          </a:solidFill>
          <a:latin typeface="+mn-lt"/>
          <a:ea typeface="ＭＳ Ｐゴシック" charset="0"/>
          <a:cs typeface="Geneva" charset="0"/>
        </a:defRPr>
      </a:lvl1pPr>
      <a:lvl2pPr marL="742950" indent="-285750" algn="l" rtl="0" eaLnBrk="0" fontAlgn="base" hangingPunct="0">
        <a:lnSpc>
          <a:spcPct val="90000"/>
        </a:lnSpc>
        <a:spcBef>
          <a:spcPts val="600"/>
        </a:spcBef>
        <a:spcAft>
          <a:spcPts val="600"/>
        </a:spcAft>
        <a:buChar char="–"/>
        <a:defRPr sz="1600">
          <a:solidFill>
            <a:schemeClr val="tx1"/>
          </a:solidFill>
          <a:latin typeface="+mn-lt"/>
          <a:ea typeface="Geneva" charset="-128"/>
          <a:cs typeface="Geneva" charset="0"/>
        </a:defRPr>
      </a:lvl2pPr>
      <a:lvl3pPr marL="11430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3pPr>
      <a:lvl4pPr marL="16002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4pPr>
      <a:lvl5pPr marL="20574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8"/>
          <p:cNvSpPr>
            <a:spLocks noChangeArrowheads="1"/>
          </p:cNvSpPr>
          <p:nvPr/>
        </p:nvSpPr>
        <p:spPr bwMode="auto">
          <a:xfrm>
            <a:off x="-79375" y="0"/>
            <a:ext cx="9223375" cy="3810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sz="2400">
              <a:solidFill>
                <a:srgbClr val="323D43"/>
              </a:solidFill>
              <a:latin typeface="Arial" pitchFamily="34" charset="0"/>
              <a:ea typeface="ＭＳ Ｐゴシック"/>
            </a:endParaRPr>
          </a:p>
        </p:txBody>
      </p:sp>
      <p:sp>
        <p:nvSpPr>
          <p:cNvPr id="1027" name="Rectangle 9"/>
          <p:cNvSpPr>
            <a:spLocks noChangeArrowheads="1"/>
          </p:cNvSpPr>
          <p:nvPr/>
        </p:nvSpPr>
        <p:spPr bwMode="auto">
          <a:xfrm>
            <a:off x="-79375" y="3048000"/>
            <a:ext cx="9223375" cy="3810000"/>
          </a:xfrm>
          <a:prstGeom prst="rect">
            <a:avLst/>
          </a:prstGeom>
          <a:gradFill rotWithShape="0">
            <a:gsLst>
              <a:gs pos="0">
                <a:schemeClr val="bg1"/>
              </a:gs>
              <a:gs pos="100000">
                <a:srgbClr val="DCDEDE"/>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solidFill>
                <a:srgbClr val="323D43"/>
              </a:solidFill>
              <a:ea typeface="ＭＳ Ｐゴシック"/>
            </a:endParaRPr>
          </a:p>
        </p:txBody>
      </p:sp>
      <p:sp>
        <p:nvSpPr>
          <p:cNvPr id="1028"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a:t>Click to edit Master title style</a:t>
            </a:r>
            <a:endParaRPr lang="en-GB"/>
          </a:p>
        </p:txBody>
      </p:sp>
      <p:sp>
        <p:nvSpPr>
          <p:cNvPr id="1029" name="Rectangle 3"/>
          <p:cNvSpPr>
            <a:spLocks noGrp="1" noChangeArrowheads="1"/>
          </p:cNvSpPr>
          <p:nvPr>
            <p:ph type="body" idx="1"/>
          </p:nvPr>
        </p:nvSpPr>
        <p:spPr bwMode="auto">
          <a:xfrm>
            <a:off x="323850" y="1700213"/>
            <a:ext cx="84963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Rectangle 4"/>
          <p:cNvSpPr>
            <a:spLocks noGrp="1" noChangeArrowheads="1"/>
          </p:cNvSpPr>
          <p:nvPr>
            <p:ph type="dt" sz="half" idx="2"/>
          </p:nvPr>
        </p:nvSpPr>
        <p:spPr bwMode="auto">
          <a:xfrm>
            <a:off x="685800" y="6248400"/>
            <a:ext cx="19050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3" name="Rectangle 5"/>
          <p:cNvSpPr>
            <a:spLocks noGrp="1" noChangeArrowheads="1"/>
          </p:cNvSpPr>
          <p:nvPr>
            <p:ph type="ftr" sz="quarter" idx="3"/>
          </p:nvPr>
        </p:nvSpPr>
        <p:spPr bwMode="auto">
          <a:xfrm>
            <a:off x="3124200" y="6248400"/>
            <a:ext cx="2895600" cy="457200"/>
          </a:xfrm>
          <a:prstGeom prst="rect">
            <a:avLst/>
          </a:prstGeom>
          <a:noFill/>
          <a:ln>
            <a:noFill/>
          </a:ln>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1030" name="Rectangle 6"/>
          <p:cNvSpPr>
            <a:spLocks noGrp="1" noChangeArrowheads="1"/>
          </p:cNvSpPr>
          <p:nvPr>
            <p:ph type="sldNum" sz="quarter" idx="4"/>
          </p:nvPr>
        </p:nvSpPr>
        <p:spPr bwMode="auto">
          <a:xfrm>
            <a:off x="6877050" y="6308725"/>
            <a:ext cx="1905000" cy="457200"/>
          </a:xfrm>
          <a:prstGeom prst="rect">
            <a:avLst/>
          </a:prstGeom>
          <a:noFill/>
          <a:ln>
            <a:noFill/>
          </a:ln>
          <a:extLst/>
        </p:spPr>
        <p:txBody>
          <a:bodyPr vert="horz" wrap="square" lIns="91440" tIns="45720" rIns="0" bIns="45720" numCol="1" anchor="t" anchorCtr="0" compatLnSpc="1">
            <a:prstTxWarp prst="textNoShape">
              <a:avLst/>
            </a:prstTxWarp>
          </a:bodyPr>
          <a:lstStyle>
            <a:lvl1pPr algn="r">
              <a:defRPr sz="1400">
                <a:latin typeface="Georgia" pitchFamily="18" charset="0"/>
              </a:defRPr>
            </a:lvl1pPr>
          </a:lstStyle>
          <a:p>
            <a:fld id="{337BDE66-EEA7-4473-A81A-0A3FD58584DE}" type="slidenum">
              <a:rPr lang="en-GB">
                <a:solidFill>
                  <a:srgbClr val="323D43"/>
                </a:solidFill>
                <a:ea typeface="ＭＳ Ｐゴシック"/>
              </a:rPr>
              <a:pPr/>
              <a:t>‹#›</a:t>
            </a:fld>
            <a:endParaRPr lang="en-GB">
              <a:solidFill>
                <a:srgbClr val="323D43"/>
              </a:solidFill>
              <a:ea typeface="ＭＳ Ｐゴシック"/>
            </a:endParaRPr>
          </a:p>
        </p:txBody>
      </p:sp>
      <p:pic>
        <p:nvPicPr>
          <p:cNvPr id="1033" name="Picture 7" descr="marine_blue _logo"/>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3"/>
          <p:cNvPicPr>
            <a:picLocks noChangeAspect="1"/>
          </p:cNvPicPr>
          <p:nvPr/>
        </p:nvPicPr>
        <p:blipFill>
          <a:blip r:embed="rId16">
            <a:extLst>
              <a:ext uri="{28A0092B-C50C-407E-A947-70E740481C1C}">
                <a14:useLocalDpi xmlns:a14="http://schemas.microsoft.com/office/drawing/2010/main"/>
              </a:ext>
            </a:extLst>
          </a:blip>
          <a:srcRect/>
          <a:stretch>
            <a:fillRect/>
          </a:stretch>
        </p:blipFill>
        <p:spPr bwMode="auto">
          <a:xfrm>
            <a:off x="323850" y="333375"/>
            <a:ext cx="17272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208827"/>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 id="2147483907" r:id="rId13"/>
  </p:sldLayoutIdLst>
  <p:hf hdr="0" ftr="0" dt="0"/>
  <p:txStyles>
    <p:titleStyle>
      <a:lvl1pPr algn="l" rtl="0" eaLnBrk="1" fontAlgn="base" hangingPunct="1">
        <a:spcBef>
          <a:spcPct val="0"/>
        </a:spcBef>
        <a:spcAft>
          <a:spcPct val="0"/>
        </a:spcAft>
        <a:defRPr sz="3500">
          <a:solidFill>
            <a:schemeClr val="tx2"/>
          </a:solidFill>
          <a:latin typeface="+mj-lt"/>
          <a:ea typeface="+mj-ea"/>
          <a:cs typeface="ＭＳ Ｐゴシック" pitchFamily="16" charset="-128"/>
        </a:defRPr>
      </a:lvl1pPr>
      <a:lvl2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2pPr>
      <a:lvl3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3pPr>
      <a:lvl4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4pPr>
      <a:lvl5pPr algn="l" rtl="0" eaLnBrk="1" fontAlgn="base" hangingPunct="1">
        <a:spcBef>
          <a:spcPct val="0"/>
        </a:spcBef>
        <a:spcAft>
          <a:spcPct val="0"/>
        </a:spcAft>
        <a:defRPr sz="3500">
          <a:solidFill>
            <a:schemeClr val="tx2"/>
          </a:solidFill>
          <a:latin typeface="Georgia" pitchFamily="16" charset="0"/>
          <a:ea typeface="ＭＳ Ｐゴシック" pitchFamily="16" charset="-128"/>
          <a:cs typeface="ＭＳ Ｐゴシック" pitchFamily="16" charset="-128"/>
        </a:defRPr>
      </a:lvl5pPr>
      <a:lvl6pPr marL="4572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6pPr>
      <a:lvl7pPr marL="9144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7pPr>
      <a:lvl8pPr marL="13716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8pPr>
      <a:lvl9pPr marL="1828800" algn="l" rtl="0" eaLnBrk="1" fontAlgn="base" hangingPunct="1">
        <a:spcBef>
          <a:spcPct val="0"/>
        </a:spcBef>
        <a:spcAft>
          <a:spcPct val="0"/>
        </a:spcAft>
        <a:defRPr sz="3500">
          <a:solidFill>
            <a:schemeClr val="tx2"/>
          </a:solidFill>
          <a:latin typeface="Georgia" pitchFamily="16" charset="0"/>
          <a:ea typeface="ＭＳ Ｐゴシック" pitchFamily="16" charset="-128"/>
        </a:defRPr>
      </a:lvl9pPr>
    </p:titleStyle>
    <p:bodyStyle>
      <a:lvl1pPr marL="342900" indent="-342900" algn="l" rtl="0" eaLnBrk="1" fontAlgn="base" hangingPunct="1">
        <a:spcBef>
          <a:spcPts val="600"/>
        </a:spcBef>
        <a:spcAft>
          <a:spcPts val="600"/>
        </a:spcAft>
        <a:buChar char="•"/>
        <a:defRPr sz="1800">
          <a:solidFill>
            <a:schemeClr val="tx1"/>
          </a:solidFill>
          <a:latin typeface="+mn-lt"/>
          <a:ea typeface="+mn-ea"/>
          <a:cs typeface="ＭＳ Ｐゴシック" pitchFamily="16" charset="-128"/>
        </a:defRPr>
      </a:lvl1pPr>
      <a:lvl2pPr marL="811213" indent="-288925" algn="l" rtl="0" eaLnBrk="1" fontAlgn="base" hangingPunct="1">
        <a:lnSpc>
          <a:spcPct val="90000"/>
        </a:lnSpc>
        <a:spcBef>
          <a:spcPct val="0"/>
        </a:spcBef>
        <a:spcAft>
          <a:spcPct val="50000"/>
        </a:spcAft>
        <a:buChar char="–"/>
        <a:defRPr sz="2400">
          <a:solidFill>
            <a:schemeClr val="tx1"/>
          </a:solidFill>
          <a:latin typeface="+mn-lt"/>
          <a:ea typeface="+mn-ea"/>
          <a:cs typeface="ＭＳ Ｐゴシック" pitchFamily="16" charset="-128"/>
        </a:defRPr>
      </a:lvl2pPr>
      <a:lvl3pPr marL="12192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3pPr>
      <a:lvl4pPr marL="1627188"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4pPr>
      <a:lvl5pPr marL="2057400" indent="-228600" algn="l" rtl="0" eaLnBrk="1" fontAlgn="base" hangingPunct="1">
        <a:lnSpc>
          <a:spcPct val="90000"/>
        </a:lnSpc>
        <a:spcBef>
          <a:spcPct val="20000"/>
        </a:spcBef>
        <a:spcAft>
          <a:spcPct val="0"/>
        </a:spcAft>
        <a:buChar char="»"/>
        <a:defRPr sz="2400">
          <a:solidFill>
            <a:schemeClr val="tx1"/>
          </a:solidFill>
          <a:latin typeface="+mn-lt"/>
          <a:ea typeface="+mn-ea"/>
          <a:cs typeface="ＭＳ Ｐゴシック" pitchFamily="16" charset="-128"/>
        </a:defRPr>
      </a:lvl5pPr>
      <a:lvl6pPr marL="2514600" indent="-228600" algn="l" rtl="0" eaLnBrk="1" fontAlgn="base" hangingPunct="1">
        <a:lnSpc>
          <a:spcPct val="90000"/>
        </a:lnSpc>
        <a:spcBef>
          <a:spcPct val="20000"/>
        </a:spcBef>
        <a:spcAft>
          <a:spcPct val="0"/>
        </a:spcAft>
        <a:buChar char="»"/>
        <a:defRPr sz="2400">
          <a:solidFill>
            <a:schemeClr val="tx1"/>
          </a:solidFill>
          <a:latin typeface="+mn-lt"/>
          <a:ea typeface="+mn-ea"/>
        </a:defRPr>
      </a:lvl6pPr>
      <a:lvl7pPr marL="2971800" indent="-228600" algn="l" rtl="0" eaLnBrk="1" fontAlgn="base" hangingPunct="1">
        <a:lnSpc>
          <a:spcPct val="90000"/>
        </a:lnSpc>
        <a:spcBef>
          <a:spcPct val="20000"/>
        </a:spcBef>
        <a:spcAft>
          <a:spcPct val="0"/>
        </a:spcAft>
        <a:buChar char="»"/>
        <a:defRPr sz="2400">
          <a:solidFill>
            <a:schemeClr val="tx1"/>
          </a:solidFill>
          <a:latin typeface="+mn-lt"/>
          <a:ea typeface="+mn-ea"/>
        </a:defRPr>
      </a:lvl7pPr>
      <a:lvl8pPr marL="3429000" indent="-228600" algn="l" rtl="0" eaLnBrk="1" fontAlgn="base" hangingPunct="1">
        <a:lnSpc>
          <a:spcPct val="90000"/>
        </a:lnSpc>
        <a:spcBef>
          <a:spcPct val="20000"/>
        </a:spcBef>
        <a:spcAft>
          <a:spcPct val="0"/>
        </a:spcAft>
        <a:buChar char="»"/>
        <a:defRPr sz="2400">
          <a:solidFill>
            <a:schemeClr val="tx1"/>
          </a:solidFill>
          <a:latin typeface="+mn-lt"/>
          <a:ea typeface="+mn-ea"/>
        </a:defRPr>
      </a:lvl8pPr>
      <a:lvl9pPr marL="3886200" indent="-228600" algn="l" rtl="0" eaLnBrk="1" fontAlgn="base" hangingPunct="1">
        <a:lnSpc>
          <a:spcPct val="90000"/>
        </a:lnSpc>
        <a:spcBef>
          <a:spcPct val="20000"/>
        </a:spcBef>
        <a:spcAft>
          <a:spcPct val="0"/>
        </a:spcAft>
        <a:buChar char="»"/>
        <a:defRPr sz="24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3850" y="908050"/>
            <a:ext cx="8496300" cy="649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91440" bIns="45720" numCol="1" anchor="ctr" anchorCtr="0" compatLnSpc="1">
            <a:prstTxWarp prst="textNoShape">
              <a:avLst/>
            </a:prstTxWarp>
          </a:bodyPr>
          <a:lstStyle/>
          <a:p>
            <a:pPr lvl="0"/>
            <a:r>
              <a:rPr lang="en-GB" altLang="en-US"/>
              <a:t>Click to edit Master title style</a:t>
            </a:r>
          </a:p>
        </p:txBody>
      </p:sp>
      <p:sp>
        <p:nvSpPr>
          <p:cNvPr id="2051" name="Rectangle 3"/>
          <p:cNvSpPr>
            <a:spLocks noGrp="1" noChangeArrowheads="1"/>
          </p:cNvSpPr>
          <p:nvPr>
            <p:ph type="body" idx="1"/>
          </p:nvPr>
        </p:nvSpPr>
        <p:spPr bwMode="auto">
          <a:xfrm>
            <a:off x="323850" y="1700213"/>
            <a:ext cx="8496300"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126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smtClean="0">
                <a:latin typeface="Arial" panose="020B0604020202020204" pitchFamily="34" charset="0"/>
              </a:defRPr>
            </a:lvl1pPr>
          </a:lstStyle>
          <a:p>
            <a:pPr>
              <a:defRPr/>
            </a:pPr>
            <a:endParaRPr lang="en-US" altLang="en-US">
              <a:solidFill>
                <a:srgbClr val="323D43"/>
              </a:solidFill>
              <a:ea typeface="MS PGothic" panose="020B0600070205080204" pitchFamily="34" charset="-128"/>
            </a:endParaRPr>
          </a:p>
        </p:txBody>
      </p:sp>
      <p:sp>
        <p:nvSpPr>
          <p:cNvPr id="1126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atin typeface="Arial" panose="020B0604020202020204" pitchFamily="34" charset="0"/>
              </a:defRPr>
            </a:lvl1pPr>
          </a:lstStyle>
          <a:p>
            <a:pPr>
              <a:defRPr/>
            </a:pPr>
            <a:endParaRPr lang="en-US" altLang="en-US">
              <a:solidFill>
                <a:srgbClr val="323D43"/>
              </a:solidFill>
              <a:ea typeface="MS PGothic" panose="020B0600070205080204" pitchFamily="34" charset="-128"/>
            </a:endParaRPr>
          </a:p>
        </p:txBody>
      </p:sp>
      <p:sp>
        <p:nvSpPr>
          <p:cNvPr id="11270" name="Rectangle 6"/>
          <p:cNvSpPr>
            <a:spLocks noGrp="1" noChangeArrowheads="1"/>
          </p:cNvSpPr>
          <p:nvPr>
            <p:ph type="sldNum" sz="quarter" idx="4"/>
          </p:nvPr>
        </p:nvSpPr>
        <p:spPr bwMode="auto">
          <a:xfrm>
            <a:off x="6642100" y="63087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0" bIns="45720" numCol="1" anchor="t" anchorCtr="0" compatLnSpc="1">
            <a:prstTxWarp prst="textNoShape">
              <a:avLst/>
            </a:prstTxWarp>
          </a:bodyPr>
          <a:lstStyle>
            <a:lvl1pPr algn="r">
              <a:defRPr sz="1400" smtClean="0">
                <a:latin typeface="Georgia" panose="02040502050405020303" pitchFamily="18" charset="0"/>
              </a:defRPr>
            </a:lvl1pPr>
          </a:lstStyle>
          <a:p>
            <a:pPr>
              <a:defRPr/>
            </a:pPr>
            <a:fld id="{B4C7175E-4DA4-4A44-AB2E-7072356AD17C}" type="slidenum">
              <a:rPr lang="en-GB" altLang="en-US">
                <a:solidFill>
                  <a:srgbClr val="323D43"/>
                </a:solidFill>
                <a:ea typeface="MS PGothic" panose="020B0600070205080204" pitchFamily="34" charset="-128"/>
              </a:rPr>
              <a:pPr>
                <a:defRPr/>
              </a:pPr>
              <a:t>‹#›</a:t>
            </a:fld>
            <a:endParaRPr lang="en-GB" altLang="en-US">
              <a:solidFill>
                <a:srgbClr val="323D43"/>
              </a:solidFill>
              <a:ea typeface="MS PGothic" panose="020B0600070205080204" pitchFamily="34" charset="-128"/>
            </a:endParaRPr>
          </a:p>
        </p:txBody>
      </p:sp>
      <p:pic>
        <p:nvPicPr>
          <p:cNvPr id="2055" name="Picture 7" descr="marine_blue _logo"/>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15113" y="381000"/>
            <a:ext cx="2160587"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4178992"/>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hdr="0" ftr="0" dt="0"/>
  <p:txStyles>
    <p:titleStyle>
      <a:lvl1pPr algn="l" rtl="0" eaLnBrk="0" fontAlgn="base" hangingPunct="0">
        <a:spcBef>
          <a:spcPct val="0"/>
        </a:spcBef>
        <a:spcAft>
          <a:spcPct val="0"/>
        </a:spcAft>
        <a:defRPr sz="3500">
          <a:solidFill>
            <a:schemeClr val="tx2"/>
          </a:solidFill>
          <a:latin typeface="+mj-lt"/>
          <a:ea typeface="+mj-ea"/>
          <a:cs typeface="+mj-cs"/>
        </a:defRPr>
      </a:lvl1pPr>
      <a:lvl2pPr algn="l" rtl="0" eaLnBrk="0" fontAlgn="base" hangingPunct="0">
        <a:spcBef>
          <a:spcPct val="0"/>
        </a:spcBef>
        <a:spcAft>
          <a:spcPct val="0"/>
        </a:spcAft>
        <a:defRPr sz="3500">
          <a:solidFill>
            <a:schemeClr val="tx2"/>
          </a:solidFill>
          <a:latin typeface="Georgia" pitchFamily="16" charset="0"/>
        </a:defRPr>
      </a:lvl2pPr>
      <a:lvl3pPr algn="l" rtl="0" eaLnBrk="0" fontAlgn="base" hangingPunct="0">
        <a:spcBef>
          <a:spcPct val="0"/>
        </a:spcBef>
        <a:spcAft>
          <a:spcPct val="0"/>
        </a:spcAft>
        <a:defRPr sz="3500">
          <a:solidFill>
            <a:schemeClr val="tx2"/>
          </a:solidFill>
          <a:latin typeface="Georgia" pitchFamily="16" charset="0"/>
        </a:defRPr>
      </a:lvl3pPr>
      <a:lvl4pPr algn="l" rtl="0" eaLnBrk="0" fontAlgn="base" hangingPunct="0">
        <a:spcBef>
          <a:spcPct val="0"/>
        </a:spcBef>
        <a:spcAft>
          <a:spcPct val="0"/>
        </a:spcAft>
        <a:defRPr sz="3500">
          <a:solidFill>
            <a:schemeClr val="tx2"/>
          </a:solidFill>
          <a:latin typeface="Georgia" pitchFamily="16" charset="0"/>
        </a:defRPr>
      </a:lvl4pPr>
      <a:lvl5pPr algn="l" rtl="0" eaLnBrk="0" fontAlgn="base" hangingPunct="0">
        <a:spcBef>
          <a:spcPct val="0"/>
        </a:spcBef>
        <a:spcAft>
          <a:spcPct val="0"/>
        </a:spcAft>
        <a:defRPr sz="3500">
          <a:solidFill>
            <a:schemeClr val="tx2"/>
          </a:solidFill>
          <a:latin typeface="Georgia" pitchFamily="16"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mn-ea"/>
          <a:cs typeface="+mn-cs"/>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defRPr>
      </a:lvl2pPr>
      <a:lvl3pPr marL="1143000" indent="-228600" algn="l" rtl="0" eaLnBrk="0" fontAlgn="base" hangingPunct="0">
        <a:spcBef>
          <a:spcPct val="20000"/>
        </a:spcBef>
        <a:spcAft>
          <a:spcPct val="50000"/>
        </a:spcAft>
        <a:buChar char="•"/>
        <a:defRPr sz="2400">
          <a:solidFill>
            <a:schemeClr val="tx1"/>
          </a:solidFill>
          <a:latin typeface="+mn-lt"/>
        </a:defRPr>
      </a:lvl3pPr>
      <a:lvl4pPr marL="1600200" indent="-228600" algn="l" rtl="0" eaLnBrk="0" fontAlgn="base" hangingPunct="0">
        <a:spcBef>
          <a:spcPct val="20000"/>
        </a:spcBef>
        <a:spcAft>
          <a:spcPct val="50000"/>
        </a:spcAft>
        <a:buChar char="–"/>
        <a:defRPr sz="2400">
          <a:solidFill>
            <a:schemeClr val="tx1"/>
          </a:solidFill>
          <a:latin typeface="+mn-lt"/>
        </a:defRPr>
      </a:lvl4pPr>
      <a:lvl5pPr marL="2057400" indent="-228600" algn="l" rtl="0" eaLnBrk="0" fontAlgn="base" hangingPunct="0">
        <a:spcBef>
          <a:spcPct val="20000"/>
        </a:spcBef>
        <a:spcAft>
          <a:spcPct val="50000"/>
        </a:spcAft>
        <a:buChar char="»"/>
        <a:defRPr sz="2400">
          <a:solidFill>
            <a:schemeClr val="tx1"/>
          </a:solidFill>
          <a:latin typeface="+mn-lt"/>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bwMode="auto">
          <a:xfrm>
            <a:off x="323850" y="908050"/>
            <a:ext cx="84963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ctr" anchorCtr="0" compatLnSpc="1">
            <a:prstTxWarp prst="textNoShape">
              <a:avLst/>
            </a:prstTxWarp>
          </a:bodyPr>
          <a:lstStyle/>
          <a:p>
            <a:pPr lvl="0"/>
            <a:r>
              <a:rPr lang="en-GB"/>
              <a:t>Click to edit Master title style</a:t>
            </a:r>
          </a:p>
        </p:txBody>
      </p:sp>
      <p:sp>
        <p:nvSpPr>
          <p:cNvPr id="27651" name="Rectangle 3"/>
          <p:cNvSpPr>
            <a:spLocks noGrp="1" noChangeArrowheads="1"/>
          </p:cNvSpPr>
          <p:nvPr>
            <p:ph type="body" idx="1"/>
          </p:nvPr>
        </p:nvSpPr>
        <p:spPr bwMode="auto">
          <a:xfrm>
            <a:off x="323850" y="1700213"/>
            <a:ext cx="84963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5236"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
        <p:nvSpPr>
          <p:cNvPr id="95237"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pitchFamily="16" charset="-128"/>
                <a:cs typeface="ＭＳ Ｐゴシック" pitchFamily="16" charset="-128"/>
              </a:defRPr>
            </a:lvl1pPr>
          </a:lstStyle>
          <a:p>
            <a:pPr>
              <a:defRPr/>
            </a:pPr>
            <a:endParaRPr lang="en-US">
              <a:solidFill>
                <a:srgbClr val="323D43"/>
              </a:solidFill>
            </a:endParaRPr>
          </a:p>
        </p:txBody>
      </p:sp>
    </p:spTree>
    <p:extLst>
      <p:ext uri="{BB962C8B-B14F-4D97-AF65-F5344CB8AC3E}">
        <p14:creationId xmlns:p14="http://schemas.microsoft.com/office/powerpoint/2010/main" val="62065768"/>
      </p:ext>
    </p:extLst>
  </p:cSld>
  <p:clrMap bg1="lt1" tx1="dk1" bg2="lt2" tx2="dk2" accent1="accent1" accent2="accent2" accent3="accent3" accent4="accent4" accent5="accent5" accent6="accent6" hlink="hlink" folHlink="folHlink"/>
  <p:sldLayoutIdLst>
    <p:sldLayoutId id="2147483969" r:id="rId1"/>
    <p:sldLayoutId id="2147483970" r:id="rId2"/>
    <p:sldLayoutId id="2147483971" r:id="rId3"/>
    <p:sldLayoutId id="2147483972" r:id="rId4"/>
    <p:sldLayoutId id="2147483973" r:id="rId5"/>
    <p:sldLayoutId id="2147483974" r:id="rId6"/>
    <p:sldLayoutId id="2147483975" r:id="rId7"/>
    <p:sldLayoutId id="2147483976" r:id="rId8"/>
    <p:sldLayoutId id="2147483977" r:id="rId9"/>
    <p:sldLayoutId id="2147483978" r:id="rId10"/>
    <p:sldLayoutId id="2147483979" r:id="rId11"/>
  </p:sldLayoutIdLst>
  <p:txStyles>
    <p:titleStyle>
      <a:lvl1pPr algn="l" rtl="0" eaLnBrk="0" fontAlgn="base" hangingPunct="0">
        <a:spcBef>
          <a:spcPct val="0"/>
        </a:spcBef>
        <a:spcAft>
          <a:spcPct val="0"/>
        </a:spcAft>
        <a:defRPr sz="3500">
          <a:solidFill>
            <a:schemeClr val="tx2"/>
          </a:solidFill>
          <a:latin typeface="+mj-lt"/>
          <a:ea typeface="ＭＳ Ｐゴシック" charset="0"/>
          <a:cs typeface="Geneva" charset="0"/>
        </a:defRPr>
      </a:lvl1pPr>
      <a:lvl2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2pPr>
      <a:lvl3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3pPr>
      <a:lvl4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4pPr>
      <a:lvl5pPr algn="l" rtl="0" eaLnBrk="0" fontAlgn="base" hangingPunct="0">
        <a:spcBef>
          <a:spcPct val="0"/>
        </a:spcBef>
        <a:spcAft>
          <a:spcPct val="0"/>
        </a:spcAft>
        <a:defRPr sz="3500">
          <a:solidFill>
            <a:schemeClr val="tx2"/>
          </a:solidFill>
          <a:latin typeface="Georgia" pitchFamily="16" charset="0"/>
          <a:ea typeface="ＭＳ Ｐゴシック" charset="0"/>
          <a:cs typeface="Geneva" charset="0"/>
        </a:defRPr>
      </a:lvl5pPr>
      <a:lvl6pPr marL="457200" algn="l" rtl="0" fontAlgn="base">
        <a:spcBef>
          <a:spcPct val="0"/>
        </a:spcBef>
        <a:spcAft>
          <a:spcPct val="0"/>
        </a:spcAft>
        <a:defRPr sz="3500">
          <a:solidFill>
            <a:schemeClr val="tx2"/>
          </a:solidFill>
          <a:latin typeface="Georgia" pitchFamily="16" charset="0"/>
        </a:defRPr>
      </a:lvl6pPr>
      <a:lvl7pPr marL="914400" algn="l" rtl="0" fontAlgn="base">
        <a:spcBef>
          <a:spcPct val="0"/>
        </a:spcBef>
        <a:spcAft>
          <a:spcPct val="0"/>
        </a:spcAft>
        <a:defRPr sz="3500">
          <a:solidFill>
            <a:schemeClr val="tx2"/>
          </a:solidFill>
          <a:latin typeface="Georgia" pitchFamily="16" charset="0"/>
        </a:defRPr>
      </a:lvl7pPr>
      <a:lvl8pPr marL="1371600" algn="l" rtl="0" fontAlgn="base">
        <a:spcBef>
          <a:spcPct val="0"/>
        </a:spcBef>
        <a:spcAft>
          <a:spcPct val="0"/>
        </a:spcAft>
        <a:defRPr sz="3500">
          <a:solidFill>
            <a:schemeClr val="tx2"/>
          </a:solidFill>
          <a:latin typeface="Georgia" pitchFamily="16" charset="0"/>
        </a:defRPr>
      </a:lvl8pPr>
      <a:lvl9pPr marL="1828800" algn="l" rtl="0" fontAlgn="base">
        <a:spcBef>
          <a:spcPct val="0"/>
        </a:spcBef>
        <a:spcAft>
          <a:spcPct val="0"/>
        </a:spcAft>
        <a:defRPr sz="3500">
          <a:solidFill>
            <a:schemeClr val="tx2"/>
          </a:solidFill>
          <a:latin typeface="Georgia" pitchFamily="16" charset="0"/>
        </a:defRPr>
      </a:lvl9pPr>
    </p:titleStyle>
    <p:bodyStyle>
      <a:lvl1pPr marL="342900" indent="-342900" algn="l" rtl="0" eaLnBrk="0" fontAlgn="base" hangingPunct="0">
        <a:spcBef>
          <a:spcPct val="0"/>
        </a:spcBef>
        <a:spcAft>
          <a:spcPct val="70000"/>
        </a:spcAft>
        <a:buChar char="•"/>
        <a:defRPr sz="2400">
          <a:solidFill>
            <a:schemeClr val="tx1"/>
          </a:solidFill>
          <a:latin typeface="+mn-lt"/>
          <a:ea typeface="ＭＳ Ｐゴシック" charset="0"/>
          <a:cs typeface="Geneva" charset="0"/>
        </a:defRPr>
      </a:lvl1pPr>
      <a:lvl2pPr marL="742950" indent="-285750" algn="l" rtl="0" eaLnBrk="0" fontAlgn="base" hangingPunct="0">
        <a:lnSpc>
          <a:spcPct val="90000"/>
        </a:lnSpc>
        <a:spcBef>
          <a:spcPct val="0"/>
        </a:spcBef>
        <a:spcAft>
          <a:spcPct val="50000"/>
        </a:spcAft>
        <a:buChar char="–"/>
        <a:defRPr sz="2400">
          <a:solidFill>
            <a:schemeClr val="tx1"/>
          </a:solidFill>
          <a:latin typeface="+mn-lt"/>
          <a:ea typeface="Geneva" charset="-128"/>
          <a:cs typeface="Geneva" charset="0"/>
        </a:defRPr>
      </a:lvl2pPr>
      <a:lvl3pPr marL="11430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3pPr>
      <a:lvl4pPr marL="16002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4pPr>
      <a:lvl5pPr marL="2057400" indent="-228600" algn="l" rtl="0" eaLnBrk="0" fontAlgn="base" hangingPunct="0">
        <a:spcBef>
          <a:spcPct val="20000"/>
        </a:spcBef>
        <a:spcAft>
          <a:spcPct val="50000"/>
        </a:spcAft>
        <a:buChar char="»"/>
        <a:defRPr sz="2400">
          <a:solidFill>
            <a:schemeClr val="tx1"/>
          </a:solidFill>
          <a:latin typeface="+mn-lt"/>
          <a:ea typeface="Geneva" charset="-128"/>
          <a:cs typeface="Geneva" charset="0"/>
        </a:defRPr>
      </a:lvl5pPr>
      <a:lvl6pPr marL="2514600" indent="-228600" algn="l" rtl="0" fontAlgn="base">
        <a:spcBef>
          <a:spcPct val="20000"/>
        </a:spcBef>
        <a:spcAft>
          <a:spcPct val="50000"/>
        </a:spcAft>
        <a:buChar char="»"/>
        <a:defRPr sz="2400">
          <a:solidFill>
            <a:schemeClr val="tx1"/>
          </a:solidFill>
          <a:latin typeface="+mn-lt"/>
        </a:defRPr>
      </a:lvl6pPr>
      <a:lvl7pPr marL="2971800" indent="-228600" algn="l" rtl="0" fontAlgn="base">
        <a:spcBef>
          <a:spcPct val="20000"/>
        </a:spcBef>
        <a:spcAft>
          <a:spcPct val="50000"/>
        </a:spcAft>
        <a:buChar char="»"/>
        <a:defRPr sz="2400">
          <a:solidFill>
            <a:schemeClr val="tx1"/>
          </a:solidFill>
          <a:latin typeface="+mn-lt"/>
        </a:defRPr>
      </a:lvl7pPr>
      <a:lvl8pPr marL="3429000" indent="-228600" algn="l" rtl="0" fontAlgn="base">
        <a:spcBef>
          <a:spcPct val="20000"/>
        </a:spcBef>
        <a:spcAft>
          <a:spcPct val="50000"/>
        </a:spcAft>
        <a:buChar char="»"/>
        <a:defRPr sz="2400">
          <a:solidFill>
            <a:schemeClr val="tx1"/>
          </a:solidFill>
          <a:latin typeface="+mn-lt"/>
        </a:defRPr>
      </a:lvl8pPr>
      <a:lvl9pPr marL="3886200" indent="-228600" algn="l" rtl="0" fontAlgn="base">
        <a:spcBef>
          <a:spcPct val="20000"/>
        </a:spcBef>
        <a:spcAft>
          <a:spcPct val="50000"/>
        </a:spcAft>
        <a:buChar char="»"/>
        <a:defRPr sz="2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southampton.ac.uk/about/term-dates.page" TargetMode="External"/><Relationship Id="rId2" Type="http://schemas.openxmlformats.org/officeDocument/2006/relationships/hyperlink" Target="https://www.southampton.ac.uk/courses/exchanges/come-to-southampton.page" TargetMode="External"/><Relationship Id="rId1" Type="http://schemas.openxmlformats.org/officeDocument/2006/relationships/slideLayout" Target="../slideLayouts/slideLayout2.xml"/><Relationship Id="rId4" Type="http://schemas.openxmlformats.org/officeDocument/2006/relationships/hyperlink" Target="https://www.southampton.ac.uk/studentadmin/admissions/admissions-policies/language.pag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376" y="689056"/>
            <a:ext cx="8709248" cy="652497"/>
          </a:xfrm>
        </p:spPr>
        <p:txBody>
          <a:bodyPr/>
          <a:lstStyle/>
          <a:p>
            <a:pPr algn="ctr"/>
            <a:r>
              <a:rPr lang="en-GB" sz="2600" b="1" dirty="0"/>
              <a:t>NCKU Mechanical Engineering </a:t>
            </a:r>
            <a:br>
              <a:rPr lang="en-GB" sz="2600" b="1" dirty="0"/>
            </a:br>
            <a:r>
              <a:rPr lang="en-GB" sz="2600" b="1" dirty="0"/>
              <a:t>3+1+1 Integrated Master’s Programme</a:t>
            </a:r>
          </a:p>
        </p:txBody>
      </p:sp>
      <p:sp>
        <p:nvSpPr>
          <p:cNvPr id="3" name="Content Placeholder 2"/>
          <p:cNvSpPr>
            <a:spLocks noGrp="1"/>
          </p:cNvSpPr>
          <p:nvPr>
            <p:ph idx="1"/>
          </p:nvPr>
        </p:nvSpPr>
        <p:spPr>
          <a:xfrm>
            <a:off x="0" y="1579342"/>
            <a:ext cx="8964488" cy="3096344"/>
          </a:xfrm>
        </p:spPr>
        <p:txBody>
          <a:bodyPr/>
          <a:lstStyle/>
          <a:p>
            <a:r>
              <a:rPr lang="en-GB" sz="1300" b="1" dirty="0"/>
              <a:t>The 3+1+1 Integrated Master’s Programme has been carefully matched to NCKU Mechanical Engineering UG course to ensure compatibility. It provides the opportunity for NCKU Mechanical Engineering students to diversify their knowledge and expertise towards electronics through international study experience in Southampton. </a:t>
            </a:r>
          </a:p>
          <a:p>
            <a:r>
              <a:rPr lang="en-US" sz="1300" b="1" dirty="0"/>
              <a:t>During your UG study abroad year you will:</a:t>
            </a:r>
          </a:p>
          <a:p>
            <a:pPr lvl="1"/>
            <a:r>
              <a:rPr lang="en-GB" sz="1200" b="1" dirty="0"/>
              <a:t>Choose a number of stimulating course modules according to your interests. (see the QR code link)</a:t>
            </a:r>
          </a:p>
          <a:p>
            <a:pPr lvl="1"/>
            <a:r>
              <a:rPr lang="en-GB" sz="1200" b="1" dirty="0"/>
              <a:t>Undertake a final year project at Southampton, making use of state of the art teaching facilities </a:t>
            </a:r>
            <a:endParaRPr lang="en-US" sz="1500" b="1" dirty="0"/>
          </a:p>
          <a:p>
            <a:r>
              <a:rPr lang="en-US" sz="1300" b="1" dirty="0"/>
              <a:t>NCKU Integrated Master’s Students Pathway</a:t>
            </a:r>
          </a:p>
          <a:p>
            <a:pPr marL="0" indent="0">
              <a:buNone/>
            </a:pPr>
            <a:r>
              <a:rPr lang="en-GB" sz="1300" b="1" dirty="0"/>
              <a:t>          </a:t>
            </a:r>
            <a:r>
              <a:rPr lang="en-GB" sz="1200" b="1" dirty="0"/>
              <a:t>1</a:t>
            </a:r>
            <a:r>
              <a:rPr lang="en-GB" sz="1200" b="1" baseline="30000" dirty="0"/>
              <a:t>st</a:t>
            </a:r>
            <a:r>
              <a:rPr lang="en-GB" sz="1200" b="1" dirty="0"/>
              <a:t> to 3</a:t>
            </a:r>
            <a:r>
              <a:rPr lang="en-GB" sz="1200" b="1" baseline="30000" dirty="0"/>
              <a:t>rd</a:t>
            </a:r>
            <a:r>
              <a:rPr lang="en-GB" sz="1200" b="1" dirty="0"/>
              <a:t> Year - UG [@ NCKU] 	     - Home University UG Course</a:t>
            </a:r>
          </a:p>
          <a:p>
            <a:pPr marL="468313" lvl="1" indent="0">
              <a:buNone/>
            </a:pPr>
            <a:r>
              <a:rPr lang="en-GB" sz="1200" b="1" dirty="0">
                <a:solidFill>
                  <a:srgbClr val="323D43"/>
                </a:solidFill>
              </a:rPr>
              <a:t>4</a:t>
            </a:r>
            <a:r>
              <a:rPr lang="en-GB" sz="1200" b="1" baseline="30000" dirty="0">
                <a:solidFill>
                  <a:srgbClr val="323D43"/>
                </a:solidFill>
              </a:rPr>
              <a:t>th</a:t>
            </a:r>
            <a:r>
              <a:rPr lang="en-GB" sz="1200" b="1" dirty="0">
                <a:solidFill>
                  <a:srgbClr val="323D43"/>
                </a:solidFill>
              </a:rPr>
              <a:t> Year-UG [@ Southampton]   - UG Study Abroad Year </a:t>
            </a:r>
          </a:p>
          <a:p>
            <a:pPr marL="468313" lvl="1" indent="0">
              <a:buNone/>
            </a:pPr>
            <a:r>
              <a:rPr lang="en-GB" sz="1200" b="1" dirty="0">
                <a:solidFill>
                  <a:srgbClr val="323D43"/>
                </a:solidFill>
              </a:rPr>
              <a:t>5</a:t>
            </a:r>
            <a:r>
              <a:rPr lang="en-GB" sz="1200" b="1" baseline="30000" dirty="0">
                <a:solidFill>
                  <a:srgbClr val="323D43"/>
                </a:solidFill>
              </a:rPr>
              <a:t>th</a:t>
            </a:r>
            <a:r>
              <a:rPr lang="en-GB" sz="1200" b="1" dirty="0">
                <a:solidFill>
                  <a:srgbClr val="323D43"/>
                </a:solidFill>
              </a:rPr>
              <a:t> Year-MSc [@ </a:t>
            </a:r>
            <a:r>
              <a:rPr lang="en-GB" altLang="zh-TW" sz="1200" b="1" dirty="0">
                <a:solidFill>
                  <a:srgbClr val="323D43"/>
                </a:solidFill>
              </a:rPr>
              <a:t>Southampton</a:t>
            </a:r>
            <a:r>
              <a:rPr lang="en-GB" sz="1200" b="1" dirty="0">
                <a:solidFill>
                  <a:srgbClr val="323D43"/>
                </a:solidFill>
              </a:rPr>
              <a:t>]  - 1 Master’s Degree Year</a:t>
            </a:r>
          </a:p>
        </p:txBody>
      </p:sp>
      <p:sp>
        <p:nvSpPr>
          <p:cNvPr id="12" name="箭號: 向右 11">
            <a:extLst>
              <a:ext uri="{FF2B5EF4-FFF2-40B4-BE49-F238E27FC236}">
                <a16:creationId xmlns:a16="http://schemas.microsoft.com/office/drawing/2014/main" id="{83272EA8-A962-43A1-9EC4-B3712DE0D3E2}"/>
              </a:ext>
            </a:extLst>
          </p:cNvPr>
          <p:cNvSpPr/>
          <p:nvPr/>
        </p:nvSpPr>
        <p:spPr bwMode="auto">
          <a:xfrm>
            <a:off x="0" y="5451563"/>
            <a:ext cx="9144000" cy="1323298"/>
          </a:xfrm>
          <a:prstGeom prst="rightArrow">
            <a:avLst/>
          </a:prstGeom>
          <a:solidFill>
            <a:srgbClr val="323D43"/>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5" name="矩形 4">
            <a:extLst>
              <a:ext uri="{FF2B5EF4-FFF2-40B4-BE49-F238E27FC236}">
                <a16:creationId xmlns:a16="http://schemas.microsoft.com/office/drawing/2014/main" id="{C0492D95-0327-4BF3-87A9-461A8AFD426A}"/>
              </a:ext>
            </a:extLst>
          </p:cNvPr>
          <p:cNvSpPr/>
          <p:nvPr/>
        </p:nvSpPr>
        <p:spPr bwMode="auto">
          <a:xfrm>
            <a:off x="372108" y="5412096"/>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6" name="矩形 5">
            <a:extLst>
              <a:ext uri="{FF2B5EF4-FFF2-40B4-BE49-F238E27FC236}">
                <a16:creationId xmlns:a16="http://schemas.microsoft.com/office/drawing/2014/main" id="{B6938406-9DD6-4E93-9259-340CDA79E884}"/>
              </a:ext>
            </a:extLst>
          </p:cNvPr>
          <p:cNvSpPr/>
          <p:nvPr/>
        </p:nvSpPr>
        <p:spPr bwMode="auto">
          <a:xfrm>
            <a:off x="1923394"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8" name="矩形 7">
            <a:extLst>
              <a:ext uri="{FF2B5EF4-FFF2-40B4-BE49-F238E27FC236}">
                <a16:creationId xmlns:a16="http://schemas.microsoft.com/office/drawing/2014/main" id="{58736C54-CB8B-4A09-B770-8A8082C9E352}"/>
              </a:ext>
            </a:extLst>
          </p:cNvPr>
          <p:cNvSpPr/>
          <p:nvPr/>
        </p:nvSpPr>
        <p:spPr bwMode="auto">
          <a:xfrm>
            <a:off x="5020776"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7" name="矩形 6">
            <a:extLst>
              <a:ext uri="{FF2B5EF4-FFF2-40B4-BE49-F238E27FC236}">
                <a16:creationId xmlns:a16="http://schemas.microsoft.com/office/drawing/2014/main" id="{2F53F8A8-0814-4F36-9F1B-88A96356D84D}"/>
              </a:ext>
            </a:extLst>
          </p:cNvPr>
          <p:cNvSpPr/>
          <p:nvPr/>
        </p:nvSpPr>
        <p:spPr bwMode="auto">
          <a:xfrm>
            <a:off x="3474680"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9" name="矩形 8">
            <a:extLst>
              <a:ext uri="{FF2B5EF4-FFF2-40B4-BE49-F238E27FC236}">
                <a16:creationId xmlns:a16="http://schemas.microsoft.com/office/drawing/2014/main" id="{130AECD1-0481-486E-A4A1-694EC7B3771D}"/>
              </a:ext>
            </a:extLst>
          </p:cNvPr>
          <p:cNvSpPr/>
          <p:nvPr/>
        </p:nvSpPr>
        <p:spPr bwMode="auto">
          <a:xfrm>
            <a:off x="6575873" y="5415810"/>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pic>
        <p:nvPicPr>
          <p:cNvPr id="14" name="圖片 13">
            <a:extLst>
              <a:ext uri="{FF2B5EF4-FFF2-40B4-BE49-F238E27FC236}">
                <a16:creationId xmlns:a16="http://schemas.microsoft.com/office/drawing/2014/main" id="{78040C54-DCD1-442E-9DE5-F1528190D2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610" y="5446176"/>
            <a:ext cx="1338421" cy="1263099"/>
          </a:xfrm>
          <a:prstGeom prst="rect">
            <a:avLst/>
          </a:prstGeom>
        </p:spPr>
      </p:pic>
      <p:pic>
        <p:nvPicPr>
          <p:cNvPr id="15" name="圖片 14">
            <a:extLst>
              <a:ext uri="{FF2B5EF4-FFF2-40B4-BE49-F238E27FC236}">
                <a16:creationId xmlns:a16="http://schemas.microsoft.com/office/drawing/2014/main" id="{DBD8B491-361B-42DF-BC10-16BEB5DFA9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437" y="5446175"/>
            <a:ext cx="1338421" cy="1263099"/>
          </a:xfrm>
          <a:prstGeom prst="rect">
            <a:avLst/>
          </a:prstGeom>
        </p:spPr>
      </p:pic>
      <p:pic>
        <p:nvPicPr>
          <p:cNvPr id="16" name="圖片 15">
            <a:extLst>
              <a:ext uri="{FF2B5EF4-FFF2-40B4-BE49-F238E27FC236}">
                <a16:creationId xmlns:a16="http://schemas.microsoft.com/office/drawing/2014/main" id="{6A5BE242-451B-4444-9D24-13719405B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1748" y="5461929"/>
            <a:ext cx="1338421" cy="1263099"/>
          </a:xfrm>
          <a:prstGeom prst="rect">
            <a:avLst/>
          </a:prstGeom>
        </p:spPr>
      </p:pic>
      <p:pic>
        <p:nvPicPr>
          <p:cNvPr id="18" name="圖片 17">
            <a:extLst>
              <a:ext uri="{FF2B5EF4-FFF2-40B4-BE49-F238E27FC236}">
                <a16:creationId xmlns:a16="http://schemas.microsoft.com/office/drawing/2014/main" id="{77C87067-C233-42F6-B829-AE5AA7780B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9915" y="5446175"/>
            <a:ext cx="951148" cy="1291260"/>
          </a:xfrm>
          <a:prstGeom prst="rect">
            <a:avLst/>
          </a:prstGeom>
        </p:spPr>
      </p:pic>
      <p:pic>
        <p:nvPicPr>
          <p:cNvPr id="19" name="圖片 18">
            <a:extLst>
              <a:ext uri="{FF2B5EF4-FFF2-40B4-BE49-F238E27FC236}">
                <a16:creationId xmlns:a16="http://schemas.microsoft.com/office/drawing/2014/main" id="{6839FD25-CAA4-466C-9C8C-604C72B7D6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5012" y="5431780"/>
            <a:ext cx="951148" cy="1291260"/>
          </a:xfrm>
          <a:prstGeom prst="rect">
            <a:avLst/>
          </a:prstGeom>
        </p:spPr>
      </p:pic>
      <p:sp>
        <p:nvSpPr>
          <p:cNvPr id="25" name="文字方塊 24">
            <a:extLst>
              <a:ext uri="{FF2B5EF4-FFF2-40B4-BE49-F238E27FC236}">
                <a16:creationId xmlns:a16="http://schemas.microsoft.com/office/drawing/2014/main" id="{82C0217C-B978-4BD6-B15D-B5A70E891C48}"/>
              </a:ext>
            </a:extLst>
          </p:cNvPr>
          <p:cNvSpPr txBox="1"/>
          <p:nvPr/>
        </p:nvSpPr>
        <p:spPr>
          <a:xfrm>
            <a:off x="3637043" y="4919069"/>
            <a:ext cx="1127829" cy="492443"/>
          </a:xfrm>
          <a:prstGeom prst="rect">
            <a:avLst/>
          </a:prstGeom>
          <a:noFill/>
        </p:spPr>
        <p:txBody>
          <a:bodyPr wrap="square" rtlCol="0">
            <a:spAutoFit/>
          </a:bodyPr>
          <a:lstStyle/>
          <a:p>
            <a:r>
              <a:rPr lang="en-US" altLang="zh-TW" sz="1300" b="1" dirty="0">
                <a:latin typeface="+mj-lt"/>
              </a:rPr>
              <a:t>3</a:t>
            </a:r>
            <a:r>
              <a:rPr lang="en-US" altLang="zh-TW" sz="1300" b="1" baseline="30000" dirty="0">
                <a:latin typeface="+mj-lt"/>
              </a:rPr>
              <a:t>rd</a:t>
            </a:r>
            <a:r>
              <a:rPr lang="en-US" altLang="zh-TW" sz="1300" b="1" dirty="0">
                <a:latin typeface="+mj-lt"/>
              </a:rPr>
              <a:t>  year </a:t>
            </a:r>
          </a:p>
          <a:p>
            <a:r>
              <a:rPr lang="en-US" altLang="zh-TW" sz="1300" b="1" dirty="0">
                <a:latin typeface="+mj-lt"/>
              </a:rPr>
              <a:t>@ NCKU</a:t>
            </a:r>
            <a:endParaRPr lang="zh-TW" altLang="en-US" sz="1300" b="1" dirty="0">
              <a:latin typeface="+mj-lt"/>
            </a:endParaRPr>
          </a:p>
        </p:txBody>
      </p:sp>
      <p:sp>
        <p:nvSpPr>
          <p:cNvPr id="26" name="文字方塊 25">
            <a:extLst>
              <a:ext uri="{FF2B5EF4-FFF2-40B4-BE49-F238E27FC236}">
                <a16:creationId xmlns:a16="http://schemas.microsoft.com/office/drawing/2014/main" id="{C807BD3D-9347-4A58-8B25-6B719774646E}"/>
              </a:ext>
            </a:extLst>
          </p:cNvPr>
          <p:cNvSpPr txBox="1"/>
          <p:nvPr/>
        </p:nvSpPr>
        <p:spPr>
          <a:xfrm>
            <a:off x="2073982" y="4919070"/>
            <a:ext cx="1127829" cy="492443"/>
          </a:xfrm>
          <a:prstGeom prst="rect">
            <a:avLst/>
          </a:prstGeom>
          <a:noFill/>
        </p:spPr>
        <p:txBody>
          <a:bodyPr wrap="square" rtlCol="0">
            <a:spAutoFit/>
          </a:bodyPr>
          <a:lstStyle/>
          <a:p>
            <a:r>
              <a:rPr lang="en-US" altLang="zh-TW" sz="1300" b="1" dirty="0">
                <a:latin typeface="+mj-lt"/>
              </a:rPr>
              <a:t>2</a:t>
            </a:r>
            <a:r>
              <a:rPr lang="en-US" altLang="zh-TW" sz="1300" b="1" baseline="30000" dirty="0">
                <a:latin typeface="+mj-lt"/>
              </a:rPr>
              <a:t>nd</a:t>
            </a:r>
            <a:r>
              <a:rPr lang="en-US" altLang="zh-TW" sz="1300" b="1" dirty="0">
                <a:latin typeface="+mj-lt"/>
              </a:rPr>
              <a:t>  year </a:t>
            </a:r>
          </a:p>
          <a:p>
            <a:r>
              <a:rPr lang="en-US" altLang="zh-TW" sz="1300" b="1" dirty="0">
                <a:latin typeface="+mj-lt"/>
              </a:rPr>
              <a:t>@ NCKU</a:t>
            </a:r>
            <a:endParaRPr lang="zh-TW" altLang="en-US" sz="1300" b="1" dirty="0">
              <a:latin typeface="+mj-lt"/>
            </a:endParaRPr>
          </a:p>
        </p:txBody>
      </p:sp>
      <p:sp>
        <p:nvSpPr>
          <p:cNvPr id="27" name="文字方塊 26">
            <a:extLst>
              <a:ext uri="{FF2B5EF4-FFF2-40B4-BE49-F238E27FC236}">
                <a16:creationId xmlns:a16="http://schemas.microsoft.com/office/drawing/2014/main" id="{4FF05778-C472-46F5-889D-28C33A50377F}"/>
              </a:ext>
            </a:extLst>
          </p:cNvPr>
          <p:cNvSpPr txBox="1"/>
          <p:nvPr/>
        </p:nvSpPr>
        <p:spPr>
          <a:xfrm>
            <a:off x="522905" y="4898573"/>
            <a:ext cx="1127829" cy="492443"/>
          </a:xfrm>
          <a:prstGeom prst="rect">
            <a:avLst/>
          </a:prstGeom>
          <a:noFill/>
        </p:spPr>
        <p:txBody>
          <a:bodyPr wrap="square" rtlCol="0">
            <a:spAutoFit/>
          </a:bodyPr>
          <a:lstStyle/>
          <a:p>
            <a:r>
              <a:rPr lang="en-US" altLang="zh-TW" sz="1300" b="1" dirty="0">
                <a:latin typeface="+mj-lt"/>
              </a:rPr>
              <a:t>1</a:t>
            </a:r>
            <a:r>
              <a:rPr lang="en-US" altLang="zh-TW" sz="1300" b="1" baseline="30000" dirty="0">
                <a:latin typeface="+mj-lt"/>
              </a:rPr>
              <a:t>st</a:t>
            </a:r>
            <a:r>
              <a:rPr lang="en-US" altLang="zh-TW" sz="1300" b="1" dirty="0">
                <a:latin typeface="+mj-lt"/>
              </a:rPr>
              <a:t> year </a:t>
            </a:r>
          </a:p>
          <a:p>
            <a:r>
              <a:rPr lang="en-US" altLang="zh-TW" sz="1300" b="1" dirty="0">
                <a:latin typeface="+mj-lt"/>
              </a:rPr>
              <a:t>@ NCKU</a:t>
            </a:r>
            <a:endParaRPr lang="zh-TW" altLang="en-US" sz="1300" b="1" dirty="0">
              <a:latin typeface="+mj-lt"/>
            </a:endParaRPr>
          </a:p>
        </p:txBody>
      </p:sp>
      <p:sp>
        <p:nvSpPr>
          <p:cNvPr id="28" name="文字方塊 27">
            <a:extLst>
              <a:ext uri="{FF2B5EF4-FFF2-40B4-BE49-F238E27FC236}">
                <a16:creationId xmlns:a16="http://schemas.microsoft.com/office/drawing/2014/main" id="{0F6C4F96-3A56-4640-B150-A4CC2AA5D6F0}"/>
              </a:ext>
            </a:extLst>
          </p:cNvPr>
          <p:cNvSpPr txBox="1"/>
          <p:nvPr/>
        </p:nvSpPr>
        <p:spPr>
          <a:xfrm>
            <a:off x="4995590" y="4914266"/>
            <a:ext cx="1463008" cy="492443"/>
          </a:xfrm>
          <a:prstGeom prst="rect">
            <a:avLst/>
          </a:prstGeom>
          <a:noFill/>
        </p:spPr>
        <p:txBody>
          <a:bodyPr wrap="square" rtlCol="0">
            <a:spAutoFit/>
          </a:bodyPr>
          <a:lstStyle/>
          <a:p>
            <a:r>
              <a:rPr lang="en-US" altLang="zh-TW" sz="1300" b="1" dirty="0">
                <a:latin typeface="+mj-lt"/>
              </a:rPr>
              <a:t>1 study abroad year @ </a:t>
            </a:r>
            <a:r>
              <a:rPr lang="en-US" altLang="zh-TW" sz="1300" b="1" dirty="0" err="1">
                <a:latin typeface="+mj-lt"/>
              </a:rPr>
              <a:t>Soton</a:t>
            </a:r>
            <a:endParaRPr lang="zh-TW" altLang="en-US" sz="1300" b="1" dirty="0">
              <a:latin typeface="+mj-lt"/>
            </a:endParaRPr>
          </a:p>
        </p:txBody>
      </p:sp>
      <p:sp>
        <p:nvSpPr>
          <p:cNvPr id="32" name="文字方塊 31">
            <a:extLst>
              <a:ext uri="{FF2B5EF4-FFF2-40B4-BE49-F238E27FC236}">
                <a16:creationId xmlns:a16="http://schemas.microsoft.com/office/drawing/2014/main" id="{B7F36E0D-B6BD-4E65-B203-48BFA3D3C08A}"/>
              </a:ext>
            </a:extLst>
          </p:cNvPr>
          <p:cNvSpPr txBox="1"/>
          <p:nvPr/>
        </p:nvSpPr>
        <p:spPr>
          <a:xfrm>
            <a:off x="6466993" y="4913475"/>
            <a:ext cx="1725817" cy="492443"/>
          </a:xfrm>
          <a:prstGeom prst="rect">
            <a:avLst/>
          </a:prstGeom>
          <a:noFill/>
        </p:spPr>
        <p:txBody>
          <a:bodyPr wrap="square" rtlCol="0">
            <a:spAutoFit/>
          </a:bodyPr>
          <a:lstStyle/>
          <a:p>
            <a:r>
              <a:rPr lang="en-US" altLang="zh-TW" sz="1300" b="1" dirty="0">
                <a:latin typeface="+mj-lt"/>
              </a:rPr>
              <a:t>1 Master’s Degree  year @ </a:t>
            </a:r>
            <a:r>
              <a:rPr lang="en-US" altLang="zh-TW" sz="1300" b="1" dirty="0" err="1">
                <a:latin typeface="+mj-lt"/>
              </a:rPr>
              <a:t>Soton</a:t>
            </a:r>
            <a:endParaRPr lang="zh-TW" altLang="en-US" sz="1300" b="1" dirty="0">
              <a:latin typeface="+mj-lt"/>
            </a:endParaRPr>
          </a:p>
        </p:txBody>
      </p:sp>
    </p:spTree>
    <p:extLst>
      <p:ext uri="{BB962C8B-B14F-4D97-AF65-F5344CB8AC3E}">
        <p14:creationId xmlns:p14="http://schemas.microsoft.com/office/powerpoint/2010/main" val="2459131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440" y="808966"/>
            <a:ext cx="8819120" cy="939744"/>
          </a:xfrm>
        </p:spPr>
        <p:txBody>
          <a:bodyPr/>
          <a:lstStyle/>
          <a:p>
            <a:pPr algn="ctr"/>
            <a:r>
              <a:rPr lang="zh-TW" altLang="en-US" sz="2800" b="1" dirty="0"/>
              <a:t>成功大學機械工程學系</a:t>
            </a:r>
            <a:r>
              <a:rPr lang="en-US" altLang="zh-TW" sz="2800" b="1" dirty="0"/>
              <a:t>-</a:t>
            </a:r>
            <a:r>
              <a:rPr lang="zh-TW" altLang="en-US" sz="2800" b="1" dirty="0"/>
              <a:t>南安普敦大學電子與資訊科學系</a:t>
            </a:r>
            <a:br>
              <a:rPr lang="en-US" altLang="zh-TW" sz="2800" b="1" dirty="0"/>
            </a:br>
            <a:r>
              <a:rPr lang="zh-TW" altLang="en-US" sz="2800" b="1" dirty="0"/>
              <a:t>雙聯學位計畫</a:t>
            </a:r>
            <a:br>
              <a:rPr lang="en-GB" sz="2600" b="1" dirty="0"/>
            </a:br>
            <a:endParaRPr lang="en-GB" sz="2600" b="1" dirty="0"/>
          </a:p>
        </p:txBody>
      </p:sp>
      <p:sp>
        <p:nvSpPr>
          <p:cNvPr id="3" name="Content Placeholder 2"/>
          <p:cNvSpPr>
            <a:spLocks noGrp="1"/>
          </p:cNvSpPr>
          <p:nvPr>
            <p:ph idx="1"/>
          </p:nvPr>
        </p:nvSpPr>
        <p:spPr>
          <a:xfrm>
            <a:off x="201854" y="1779705"/>
            <a:ext cx="8330586" cy="3096344"/>
          </a:xfrm>
        </p:spPr>
        <p:txBody>
          <a:bodyPr/>
          <a:lstStyle/>
          <a:p>
            <a:r>
              <a:rPr lang="zh-TW" altLang="en-US" sz="1300" b="1" dirty="0"/>
              <a:t>本計畫為成功大學學士</a:t>
            </a:r>
            <a:r>
              <a:rPr lang="en-US" altLang="zh-TW" sz="1300" b="1" dirty="0"/>
              <a:t>-</a:t>
            </a:r>
            <a:r>
              <a:rPr lang="zh-TW" altLang="en-US" sz="1300" b="1" dirty="0"/>
              <a:t>英國南安普敦大學碩士之</a:t>
            </a:r>
            <a:r>
              <a:rPr lang="en-US" altLang="zh-TW" sz="1300" b="1" dirty="0"/>
              <a:t>3+1+1</a:t>
            </a:r>
            <a:r>
              <a:rPr lang="zh-TW" altLang="en-US" sz="1300" b="1" dirty="0"/>
              <a:t>雙聯學位。透過至英國南安普敦電子與資訊科學系就讀，提供成大機械系學生發展電子工程領域專長並獲得相關學位的機會。</a:t>
            </a:r>
            <a:endParaRPr lang="en-US" altLang="zh-TW" sz="1300" b="1" dirty="0"/>
          </a:p>
          <a:p>
            <a:r>
              <a:rPr lang="zh-TW" altLang="en-US" sz="1300" b="1" dirty="0"/>
              <a:t>雙聯學位學程規劃</a:t>
            </a:r>
            <a:endParaRPr lang="en-US" sz="1300" b="1" dirty="0"/>
          </a:p>
          <a:p>
            <a:pPr marL="0" indent="0">
              <a:buNone/>
            </a:pPr>
            <a:r>
              <a:rPr lang="en-GB" sz="1300" b="1" dirty="0"/>
              <a:t>          </a:t>
            </a:r>
            <a:r>
              <a:rPr lang="zh-TW" altLang="en-US" sz="1200" b="1" dirty="0"/>
              <a:t>大學一年級至三年級：於成功大學就讀 </a:t>
            </a:r>
            <a:r>
              <a:rPr lang="en-US" altLang="zh-TW" sz="1200" b="1" dirty="0"/>
              <a:t>(3)</a:t>
            </a:r>
            <a:r>
              <a:rPr lang="en-GB" sz="1200" b="1" dirty="0"/>
              <a:t>	</a:t>
            </a:r>
          </a:p>
          <a:p>
            <a:pPr marL="0" indent="0">
              <a:buNone/>
            </a:pPr>
            <a:r>
              <a:rPr lang="zh-TW" altLang="en-US" sz="1200" b="1" dirty="0"/>
              <a:t>           大學四年級：於南安普敦大學就讀，取得成功大學學士學位 </a:t>
            </a:r>
            <a:r>
              <a:rPr lang="en-US" altLang="zh-TW" sz="1200" b="1" dirty="0"/>
              <a:t>(1)</a:t>
            </a:r>
          </a:p>
          <a:p>
            <a:pPr marL="0" indent="0">
              <a:buNone/>
            </a:pPr>
            <a:r>
              <a:rPr lang="zh-TW" altLang="en-US" sz="1200" b="1" dirty="0"/>
              <a:t>           碩士一年級：於南安普敦大學就讀，取得南安普敦大學碩士學位 </a:t>
            </a:r>
            <a:r>
              <a:rPr lang="en-US" altLang="zh-TW" sz="1200" b="1" dirty="0"/>
              <a:t>(1)</a:t>
            </a:r>
          </a:p>
          <a:p>
            <a:r>
              <a:rPr lang="zh-TW" altLang="en-US" sz="1300" b="1" dirty="0"/>
              <a:t>大學四年級至南安普敦電子與資訊科學系就讀的期間您將會</a:t>
            </a:r>
            <a:r>
              <a:rPr lang="en-US" sz="1300" b="1" dirty="0"/>
              <a:t>:</a:t>
            </a:r>
          </a:p>
          <a:p>
            <a:pPr lvl="1"/>
            <a:r>
              <a:rPr lang="zh-TW" altLang="en-US" sz="1200" b="1" dirty="0"/>
              <a:t>選擇有興趣的課程模組</a:t>
            </a:r>
            <a:r>
              <a:rPr lang="en-GB" sz="1200" b="1" dirty="0"/>
              <a:t> (</a:t>
            </a:r>
            <a:r>
              <a:rPr lang="zh-TW" altLang="en-US" sz="1200" b="1" dirty="0"/>
              <a:t>詳見</a:t>
            </a:r>
            <a:r>
              <a:rPr lang="en-GB" sz="1200" b="1" dirty="0"/>
              <a:t>QR code</a:t>
            </a:r>
            <a:r>
              <a:rPr lang="en-US" altLang="zh-TW" sz="1200" b="1" dirty="0"/>
              <a:t>)</a:t>
            </a:r>
            <a:endParaRPr lang="en-GB" sz="1200" b="1" dirty="0"/>
          </a:p>
          <a:p>
            <a:pPr lvl="1"/>
            <a:r>
              <a:rPr lang="zh-TW" altLang="en-US" sz="1200" b="1" dirty="0"/>
              <a:t>在先進的學習環境中完成專題計畫</a:t>
            </a:r>
            <a:endParaRPr lang="en-US" sz="1500" b="1" dirty="0"/>
          </a:p>
          <a:p>
            <a:pPr marL="0" indent="0">
              <a:buNone/>
            </a:pPr>
            <a:endParaRPr lang="en-US" altLang="zh-TW" sz="1200" b="1" dirty="0"/>
          </a:p>
        </p:txBody>
      </p:sp>
      <p:sp>
        <p:nvSpPr>
          <p:cNvPr id="12" name="箭號: 向右 11">
            <a:extLst>
              <a:ext uri="{FF2B5EF4-FFF2-40B4-BE49-F238E27FC236}">
                <a16:creationId xmlns:a16="http://schemas.microsoft.com/office/drawing/2014/main" id="{83272EA8-A962-43A1-9EC4-B3712DE0D3E2}"/>
              </a:ext>
            </a:extLst>
          </p:cNvPr>
          <p:cNvSpPr/>
          <p:nvPr/>
        </p:nvSpPr>
        <p:spPr bwMode="auto">
          <a:xfrm>
            <a:off x="0" y="5451563"/>
            <a:ext cx="9144000" cy="1323298"/>
          </a:xfrm>
          <a:prstGeom prst="rightArrow">
            <a:avLst/>
          </a:prstGeom>
          <a:solidFill>
            <a:srgbClr val="323D43"/>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5" name="矩形 4">
            <a:extLst>
              <a:ext uri="{FF2B5EF4-FFF2-40B4-BE49-F238E27FC236}">
                <a16:creationId xmlns:a16="http://schemas.microsoft.com/office/drawing/2014/main" id="{C0492D95-0327-4BF3-87A9-461A8AFD426A}"/>
              </a:ext>
            </a:extLst>
          </p:cNvPr>
          <p:cNvSpPr/>
          <p:nvPr/>
        </p:nvSpPr>
        <p:spPr bwMode="auto">
          <a:xfrm>
            <a:off x="372108" y="5412096"/>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6" name="矩形 5">
            <a:extLst>
              <a:ext uri="{FF2B5EF4-FFF2-40B4-BE49-F238E27FC236}">
                <a16:creationId xmlns:a16="http://schemas.microsoft.com/office/drawing/2014/main" id="{B6938406-9DD6-4E93-9259-340CDA79E884}"/>
              </a:ext>
            </a:extLst>
          </p:cNvPr>
          <p:cNvSpPr/>
          <p:nvPr/>
        </p:nvSpPr>
        <p:spPr bwMode="auto">
          <a:xfrm>
            <a:off x="1923394"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8" name="矩形 7">
            <a:extLst>
              <a:ext uri="{FF2B5EF4-FFF2-40B4-BE49-F238E27FC236}">
                <a16:creationId xmlns:a16="http://schemas.microsoft.com/office/drawing/2014/main" id="{58736C54-CB8B-4A09-B770-8A8082C9E352}"/>
              </a:ext>
            </a:extLst>
          </p:cNvPr>
          <p:cNvSpPr/>
          <p:nvPr/>
        </p:nvSpPr>
        <p:spPr bwMode="auto">
          <a:xfrm>
            <a:off x="5020776"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7" name="矩形 6">
            <a:extLst>
              <a:ext uri="{FF2B5EF4-FFF2-40B4-BE49-F238E27FC236}">
                <a16:creationId xmlns:a16="http://schemas.microsoft.com/office/drawing/2014/main" id="{2F53F8A8-0814-4F36-9F1B-88A96356D84D}"/>
              </a:ext>
            </a:extLst>
          </p:cNvPr>
          <p:cNvSpPr/>
          <p:nvPr/>
        </p:nvSpPr>
        <p:spPr bwMode="auto">
          <a:xfrm>
            <a:off x="3474680" y="5409403"/>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sp>
        <p:nvSpPr>
          <p:cNvPr id="9" name="矩形 8">
            <a:extLst>
              <a:ext uri="{FF2B5EF4-FFF2-40B4-BE49-F238E27FC236}">
                <a16:creationId xmlns:a16="http://schemas.microsoft.com/office/drawing/2014/main" id="{130AECD1-0481-486E-A4A1-694EC7B3771D}"/>
              </a:ext>
            </a:extLst>
          </p:cNvPr>
          <p:cNvSpPr/>
          <p:nvPr/>
        </p:nvSpPr>
        <p:spPr bwMode="auto">
          <a:xfrm>
            <a:off x="6575873" y="5415810"/>
            <a:ext cx="1429426" cy="1368152"/>
          </a:xfrm>
          <a:prstGeom prst="rect">
            <a:avLst/>
          </a:prstGeom>
          <a:solidFill>
            <a:schemeClr val="bg1"/>
          </a:solidFill>
          <a:ln w="12700" cap="flat" cmpd="sng" algn="ctr">
            <a:solidFill>
              <a:schemeClr val="accent2"/>
            </a:solidFill>
            <a:prstDash val="solid"/>
            <a:round/>
            <a:headEnd type="none" w="med" len="med"/>
            <a:tailEnd type="none" w="med" len="med"/>
          </a:ln>
          <a:effectLst/>
          <a:extLst/>
        </p:spPr>
        <p:txBody>
          <a:bodyPr vert="horz" wrap="none" lIns="91440" tIns="45720" rIns="91440" bIns="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zh-TW" altLang="en-US" sz="1200" b="0" i="0" u="none" strike="noStrike" cap="none" normalizeH="0" baseline="0">
              <a:ln>
                <a:noFill/>
              </a:ln>
              <a:solidFill>
                <a:schemeClr val="tx1"/>
              </a:solidFill>
              <a:effectLst/>
              <a:latin typeface="Lucida Sans" pitchFamily="16" charset="0"/>
              <a:ea typeface="ＭＳ Ｐゴシック" pitchFamily="16" charset="-128"/>
            </a:endParaRPr>
          </a:p>
        </p:txBody>
      </p:sp>
      <p:pic>
        <p:nvPicPr>
          <p:cNvPr id="14" name="圖片 13">
            <a:extLst>
              <a:ext uri="{FF2B5EF4-FFF2-40B4-BE49-F238E27FC236}">
                <a16:creationId xmlns:a16="http://schemas.microsoft.com/office/drawing/2014/main" id="{78040C54-DCD1-442E-9DE5-F1528190D2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610" y="5446176"/>
            <a:ext cx="1338421" cy="1263099"/>
          </a:xfrm>
          <a:prstGeom prst="rect">
            <a:avLst/>
          </a:prstGeom>
        </p:spPr>
      </p:pic>
      <p:pic>
        <p:nvPicPr>
          <p:cNvPr id="15" name="圖片 14">
            <a:extLst>
              <a:ext uri="{FF2B5EF4-FFF2-40B4-BE49-F238E27FC236}">
                <a16:creationId xmlns:a16="http://schemas.microsoft.com/office/drawing/2014/main" id="{DBD8B491-361B-42DF-BC10-16BEB5DFA9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437" y="5446175"/>
            <a:ext cx="1338421" cy="1263099"/>
          </a:xfrm>
          <a:prstGeom prst="rect">
            <a:avLst/>
          </a:prstGeom>
        </p:spPr>
      </p:pic>
      <p:pic>
        <p:nvPicPr>
          <p:cNvPr id="16" name="圖片 15">
            <a:extLst>
              <a:ext uri="{FF2B5EF4-FFF2-40B4-BE49-F238E27FC236}">
                <a16:creationId xmlns:a16="http://schemas.microsoft.com/office/drawing/2014/main" id="{6A5BE242-451B-4444-9D24-13719405B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1748" y="5461929"/>
            <a:ext cx="1338421" cy="1263099"/>
          </a:xfrm>
          <a:prstGeom prst="rect">
            <a:avLst/>
          </a:prstGeom>
        </p:spPr>
      </p:pic>
      <p:pic>
        <p:nvPicPr>
          <p:cNvPr id="18" name="圖片 17">
            <a:extLst>
              <a:ext uri="{FF2B5EF4-FFF2-40B4-BE49-F238E27FC236}">
                <a16:creationId xmlns:a16="http://schemas.microsoft.com/office/drawing/2014/main" id="{77C87067-C233-42F6-B829-AE5AA7780B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9915" y="5446175"/>
            <a:ext cx="951148" cy="1291260"/>
          </a:xfrm>
          <a:prstGeom prst="rect">
            <a:avLst/>
          </a:prstGeom>
        </p:spPr>
      </p:pic>
      <p:pic>
        <p:nvPicPr>
          <p:cNvPr id="19" name="圖片 18">
            <a:extLst>
              <a:ext uri="{FF2B5EF4-FFF2-40B4-BE49-F238E27FC236}">
                <a16:creationId xmlns:a16="http://schemas.microsoft.com/office/drawing/2014/main" id="{6839FD25-CAA4-466C-9C8C-604C72B7D6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5012" y="5431780"/>
            <a:ext cx="951148" cy="1291260"/>
          </a:xfrm>
          <a:prstGeom prst="rect">
            <a:avLst/>
          </a:prstGeom>
        </p:spPr>
      </p:pic>
      <p:sp>
        <p:nvSpPr>
          <p:cNvPr id="25" name="文字方塊 24">
            <a:extLst>
              <a:ext uri="{FF2B5EF4-FFF2-40B4-BE49-F238E27FC236}">
                <a16:creationId xmlns:a16="http://schemas.microsoft.com/office/drawing/2014/main" id="{82C0217C-B978-4BD6-B15D-B5A70E891C48}"/>
              </a:ext>
            </a:extLst>
          </p:cNvPr>
          <p:cNvSpPr txBox="1"/>
          <p:nvPr/>
        </p:nvSpPr>
        <p:spPr>
          <a:xfrm>
            <a:off x="3637043" y="4919069"/>
            <a:ext cx="1127829" cy="492443"/>
          </a:xfrm>
          <a:prstGeom prst="rect">
            <a:avLst/>
          </a:prstGeom>
          <a:noFill/>
        </p:spPr>
        <p:txBody>
          <a:bodyPr wrap="square" rtlCol="0">
            <a:spAutoFit/>
          </a:bodyPr>
          <a:lstStyle/>
          <a:p>
            <a:r>
              <a:rPr lang="zh-TW" altLang="en-US" sz="1300" b="1" dirty="0">
                <a:latin typeface="+mj-lt"/>
              </a:rPr>
              <a:t>大學三年級</a:t>
            </a:r>
            <a:endParaRPr lang="en-US" altLang="zh-TW" sz="1300" b="1" dirty="0">
              <a:latin typeface="+mj-lt"/>
            </a:endParaRPr>
          </a:p>
          <a:p>
            <a:r>
              <a:rPr lang="en-US" altLang="zh-TW" sz="1300" b="1" dirty="0">
                <a:latin typeface="+mj-lt"/>
              </a:rPr>
              <a:t>@</a:t>
            </a:r>
            <a:r>
              <a:rPr lang="zh-TW" altLang="en-US" sz="1300" b="1" dirty="0">
                <a:latin typeface="+mj-lt"/>
              </a:rPr>
              <a:t>成功大學</a:t>
            </a:r>
          </a:p>
        </p:txBody>
      </p:sp>
      <p:sp>
        <p:nvSpPr>
          <p:cNvPr id="26" name="文字方塊 25">
            <a:extLst>
              <a:ext uri="{FF2B5EF4-FFF2-40B4-BE49-F238E27FC236}">
                <a16:creationId xmlns:a16="http://schemas.microsoft.com/office/drawing/2014/main" id="{C807BD3D-9347-4A58-8B25-6B719774646E}"/>
              </a:ext>
            </a:extLst>
          </p:cNvPr>
          <p:cNvSpPr txBox="1"/>
          <p:nvPr/>
        </p:nvSpPr>
        <p:spPr>
          <a:xfrm>
            <a:off x="2073982" y="4919070"/>
            <a:ext cx="1127829" cy="492443"/>
          </a:xfrm>
          <a:prstGeom prst="rect">
            <a:avLst/>
          </a:prstGeom>
          <a:noFill/>
        </p:spPr>
        <p:txBody>
          <a:bodyPr wrap="square" rtlCol="0">
            <a:spAutoFit/>
          </a:bodyPr>
          <a:lstStyle/>
          <a:p>
            <a:r>
              <a:rPr lang="zh-TW" altLang="en-US" sz="1300" b="1" dirty="0">
                <a:latin typeface="+mj-lt"/>
              </a:rPr>
              <a:t>大學二年級</a:t>
            </a:r>
            <a:endParaRPr lang="en-US" altLang="zh-TW" sz="1300" b="1" dirty="0">
              <a:latin typeface="+mj-lt"/>
            </a:endParaRPr>
          </a:p>
          <a:p>
            <a:r>
              <a:rPr lang="en-US" altLang="zh-TW" sz="1300" b="1" dirty="0">
                <a:latin typeface="+mj-lt"/>
              </a:rPr>
              <a:t>@</a:t>
            </a:r>
            <a:r>
              <a:rPr lang="zh-TW" altLang="en-US" sz="1300" b="1" dirty="0">
                <a:latin typeface="+mj-lt"/>
              </a:rPr>
              <a:t>成功大學</a:t>
            </a:r>
          </a:p>
        </p:txBody>
      </p:sp>
      <p:sp>
        <p:nvSpPr>
          <p:cNvPr id="27" name="文字方塊 26">
            <a:extLst>
              <a:ext uri="{FF2B5EF4-FFF2-40B4-BE49-F238E27FC236}">
                <a16:creationId xmlns:a16="http://schemas.microsoft.com/office/drawing/2014/main" id="{4FF05778-C472-46F5-889D-28C33A50377F}"/>
              </a:ext>
            </a:extLst>
          </p:cNvPr>
          <p:cNvSpPr txBox="1"/>
          <p:nvPr/>
        </p:nvSpPr>
        <p:spPr>
          <a:xfrm>
            <a:off x="514545" y="4938040"/>
            <a:ext cx="1127829" cy="492443"/>
          </a:xfrm>
          <a:prstGeom prst="rect">
            <a:avLst/>
          </a:prstGeom>
          <a:noFill/>
        </p:spPr>
        <p:txBody>
          <a:bodyPr wrap="square" rtlCol="0">
            <a:spAutoFit/>
          </a:bodyPr>
          <a:lstStyle/>
          <a:p>
            <a:r>
              <a:rPr lang="zh-TW" altLang="en-US" sz="1300" b="1" dirty="0">
                <a:latin typeface="+mj-lt"/>
              </a:rPr>
              <a:t>大學一年級</a:t>
            </a:r>
            <a:endParaRPr lang="en-US" altLang="zh-TW" sz="1300" b="1" dirty="0">
              <a:latin typeface="+mj-lt"/>
            </a:endParaRPr>
          </a:p>
          <a:p>
            <a:r>
              <a:rPr lang="en-US" altLang="zh-TW" sz="1300" b="1" dirty="0">
                <a:latin typeface="+mj-lt"/>
              </a:rPr>
              <a:t>@</a:t>
            </a:r>
            <a:r>
              <a:rPr lang="zh-TW" altLang="en-US" sz="1300" b="1" dirty="0">
                <a:latin typeface="+mj-lt"/>
              </a:rPr>
              <a:t>成功大學</a:t>
            </a:r>
          </a:p>
        </p:txBody>
      </p:sp>
      <p:sp>
        <p:nvSpPr>
          <p:cNvPr id="28" name="文字方塊 27">
            <a:extLst>
              <a:ext uri="{FF2B5EF4-FFF2-40B4-BE49-F238E27FC236}">
                <a16:creationId xmlns:a16="http://schemas.microsoft.com/office/drawing/2014/main" id="{0F6C4F96-3A56-4640-B150-A4CC2AA5D6F0}"/>
              </a:ext>
            </a:extLst>
          </p:cNvPr>
          <p:cNvSpPr txBox="1"/>
          <p:nvPr/>
        </p:nvSpPr>
        <p:spPr>
          <a:xfrm>
            <a:off x="4995590" y="4914266"/>
            <a:ext cx="1463008" cy="492443"/>
          </a:xfrm>
          <a:prstGeom prst="rect">
            <a:avLst/>
          </a:prstGeom>
          <a:noFill/>
        </p:spPr>
        <p:txBody>
          <a:bodyPr wrap="square" rtlCol="0">
            <a:spAutoFit/>
          </a:bodyPr>
          <a:lstStyle/>
          <a:p>
            <a:r>
              <a:rPr lang="zh-TW" altLang="en-US" sz="1300" b="1" dirty="0">
                <a:latin typeface="+mj-lt"/>
              </a:rPr>
              <a:t>大學四年級</a:t>
            </a:r>
            <a:endParaRPr lang="en-US" altLang="zh-TW" sz="1300" b="1" dirty="0">
              <a:latin typeface="+mj-lt"/>
            </a:endParaRPr>
          </a:p>
          <a:p>
            <a:r>
              <a:rPr lang="en-US" altLang="zh-TW" sz="1300" b="1" dirty="0">
                <a:latin typeface="+mj-lt"/>
              </a:rPr>
              <a:t>@</a:t>
            </a:r>
            <a:r>
              <a:rPr lang="zh-TW" altLang="en-US" sz="1300" b="1" dirty="0">
                <a:latin typeface="+mj-lt"/>
              </a:rPr>
              <a:t>南安普敦大學</a:t>
            </a:r>
          </a:p>
        </p:txBody>
      </p:sp>
      <p:sp>
        <p:nvSpPr>
          <p:cNvPr id="32" name="文字方塊 31">
            <a:extLst>
              <a:ext uri="{FF2B5EF4-FFF2-40B4-BE49-F238E27FC236}">
                <a16:creationId xmlns:a16="http://schemas.microsoft.com/office/drawing/2014/main" id="{B7F36E0D-B6BD-4E65-B203-48BFA3D3C08A}"/>
              </a:ext>
            </a:extLst>
          </p:cNvPr>
          <p:cNvSpPr txBox="1"/>
          <p:nvPr/>
        </p:nvSpPr>
        <p:spPr>
          <a:xfrm>
            <a:off x="6466993" y="4913475"/>
            <a:ext cx="1725817" cy="492443"/>
          </a:xfrm>
          <a:prstGeom prst="rect">
            <a:avLst/>
          </a:prstGeom>
          <a:noFill/>
        </p:spPr>
        <p:txBody>
          <a:bodyPr wrap="square" rtlCol="0">
            <a:spAutoFit/>
          </a:bodyPr>
          <a:lstStyle/>
          <a:p>
            <a:r>
              <a:rPr lang="zh-TW" altLang="en-US" sz="1300" b="1" dirty="0">
                <a:latin typeface="+mj-lt"/>
              </a:rPr>
              <a:t>碩士一年級</a:t>
            </a:r>
            <a:endParaRPr lang="en-US" altLang="zh-TW" sz="1300" b="1" dirty="0">
              <a:latin typeface="+mj-lt"/>
            </a:endParaRPr>
          </a:p>
          <a:p>
            <a:r>
              <a:rPr lang="en-US" altLang="zh-TW" sz="1300" b="1" dirty="0">
                <a:latin typeface="+mj-lt"/>
              </a:rPr>
              <a:t>@</a:t>
            </a:r>
            <a:r>
              <a:rPr lang="zh-TW" altLang="en-US" sz="1300" b="1" dirty="0">
                <a:latin typeface="+mj-lt"/>
              </a:rPr>
              <a:t>南安普敦大學</a:t>
            </a:r>
          </a:p>
        </p:txBody>
      </p:sp>
    </p:spTree>
    <p:extLst>
      <p:ext uri="{BB962C8B-B14F-4D97-AF65-F5344CB8AC3E}">
        <p14:creationId xmlns:p14="http://schemas.microsoft.com/office/powerpoint/2010/main" val="3663708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ED1E02E-0DD5-4563-B45C-0ED932EFCAEB}"/>
              </a:ext>
            </a:extLst>
          </p:cNvPr>
          <p:cNvSpPr>
            <a:spLocks noGrp="1"/>
          </p:cNvSpPr>
          <p:nvPr>
            <p:ph type="title"/>
          </p:nvPr>
        </p:nvSpPr>
        <p:spPr>
          <a:xfrm>
            <a:off x="323850" y="836712"/>
            <a:ext cx="8496300" cy="649288"/>
          </a:xfrm>
        </p:spPr>
        <p:txBody>
          <a:bodyPr/>
          <a:lstStyle/>
          <a:p>
            <a:pPr algn="ctr"/>
            <a:r>
              <a:rPr lang="en-US" altLang="zh-TW" sz="2600" b="1" dirty="0"/>
              <a:t>Application Deadline And Semester Dates</a:t>
            </a:r>
            <a:endParaRPr lang="zh-TW" altLang="en-US" sz="2600" b="1" dirty="0"/>
          </a:p>
        </p:txBody>
      </p:sp>
      <p:graphicFrame>
        <p:nvGraphicFramePr>
          <p:cNvPr id="7" name="內容版面配置區 6">
            <a:extLst>
              <a:ext uri="{FF2B5EF4-FFF2-40B4-BE49-F238E27FC236}">
                <a16:creationId xmlns:a16="http://schemas.microsoft.com/office/drawing/2014/main" id="{76B6E6CB-6BB9-4A9D-B0A3-4FA18CFB184C}"/>
              </a:ext>
            </a:extLst>
          </p:cNvPr>
          <p:cNvGraphicFramePr>
            <a:graphicFrameLocks noGrp="1"/>
          </p:cNvGraphicFramePr>
          <p:nvPr>
            <p:ph idx="1"/>
            <p:extLst>
              <p:ext uri="{D42A27DB-BD31-4B8C-83A1-F6EECF244321}">
                <p14:modId xmlns:p14="http://schemas.microsoft.com/office/powerpoint/2010/main" val="1162443307"/>
              </p:ext>
            </p:extLst>
          </p:nvPr>
        </p:nvGraphicFramePr>
        <p:xfrm>
          <a:off x="107504" y="1425025"/>
          <a:ext cx="8928992" cy="5028231"/>
        </p:xfrm>
        <a:graphic>
          <a:graphicData uri="http://schemas.openxmlformats.org/drawingml/2006/table">
            <a:tbl>
              <a:tblPr firstRow="1" bandRow="1">
                <a:tableStyleId>{775DCB02-9BB8-47FD-8907-85C794F793BA}</a:tableStyleId>
              </a:tblPr>
              <a:tblGrid>
                <a:gridCol w="1944216">
                  <a:extLst>
                    <a:ext uri="{9D8B030D-6E8A-4147-A177-3AD203B41FA5}">
                      <a16:colId xmlns:a16="http://schemas.microsoft.com/office/drawing/2014/main" val="843958037"/>
                    </a:ext>
                  </a:extLst>
                </a:gridCol>
                <a:gridCol w="2782738">
                  <a:extLst>
                    <a:ext uri="{9D8B030D-6E8A-4147-A177-3AD203B41FA5}">
                      <a16:colId xmlns:a16="http://schemas.microsoft.com/office/drawing/2014/main" val="326611831"/>
                    </a:ext>
                  </a:extLst>
                </a:gridCol>
                <a:gridCol w="4202038">
                  <a:extLst>
                    <a:ext uri="{9D8B030D-6E8A-4147-A177-3AD203B41FA5}">
                      <a16:colId xmlns:a16="http://schemas.microsoft.com/office/drawing/2014/main" val="812446530"/>
                    </a:ext>
                  </a:extLst>
                </a:gridCol>
              </a:tblGrid>
              <a:tr h="432048">
                <a:tc gridSpan="3">
                  <a:txBody>
                    <a:bodyPr/>
                    <a:lstStyle/>
                    <a:p>
                      <a:pPr algn="ctr"/>
                      <a:r>
                        <a:rPr lang="en-GB" altLang="zh-TW" sz="1600" dirty="0"/>
                        <a:t>NCKU 3+1+1 Integrated Master’s Programme 2021/2022</a:t>
                      </a:r>
                      <a:endParaRPr lang="zh-TW" altLang="en-US" sz="1600" dirty="0"/>
                    </a:p>
                  </a:txBody>
                  <a:tcPr anchor="ctr"/>
                </a:tc>
                <a:tc hMerge="1">
                  <a:txBody>
                    <a:bodyPr/>
                    <a:lstStyle/>
                    <a:p>
                      <a:endParaRPr lang="zh-TW" altLang="en-US" dirty="0"/>
                    </a:p>
                  </a:txBody>
                  <a:tcPr/>
                </a:tc>
                <a:tc hMerge="1">
                  <a:txBody>
                    <a:bodyPr/>
                    <a:lstStyle/>
                    <a:p>
                      <a:endParaRPr lang="zh-TW" altLang="en-US" dirty="0"/>
                    </a:p>
                  </a:txBody>
                  <a:tcPr/>
                </a:tc>
                <a:extLst>
                  <a:ext uri="{0D108BD9-81ED-4DB2-BD59-A6C34878D82A}">
                    <a16:rowId xmlns:a16="http://schemas.microsoft.com/office/drawing/2014/main" val="3705160264"/>
                  </a:ext>
                </a:extLst>
              </a:tr>
              <a:tr h="2088232">
                <a:tc>
                  <a:txBody>
                    <a:bodyPr/>
                    <a:lstStyle/>
                    <a:p>
                      <a:r>
                        <a:rPr lang="en-GB" altLang="zh-TW" sz="1200" b="1" dirty="0"/>
                        <a:t>Application deadline</a:t>
                      </a:r>
                      <a:endParaRPr lang="zh-TW" altLang="en-US" sz="1200" b="1" dirty="0"/>
                    </a:p>
                  </a:txBody>
                  <a:tcPr anchor="ctr"/>
                </a:tc>
                <a:tc>
                  <a:txBody>
                    <a:bodyPr/>
                    <a:lstStyle/>
                    <a:p>
                      <a:r>
                        <a:rPr lang="en-US" altLang="zh-TW" sz="1200" dirty="0"/>
                        <a:t>Open: 1 March </a:t>
                      </a:r>
                    </a:p>
                    <a:p>
                      <a:r>
                        <a:rPr lang="en-US" altLang="zh-TW" sz="1200" dirty="0"/>
                        <a:t>Deadline: 15 May</a:t>
                      </a:r>
                      <a:endParaRPr lang="zh-TW" altLang="en-US" sz="1200" dirty="0"/>
                    </a:p>
                  </a:txBody>
                  <a:tcPr anchor="ctr"/>
                </a:tc>
                <a:tc>
                  <a:txBody>
                    <a:bodyPr/>
                    <a:lstStyle/>
                    <a:p>
                      <a:pPr algn="l"/>
                      <a:r>
                        <a:rPr lang="en-US" altLang="zh-TW" sz="1200" dirty="0"/>
                        <a:t>Interested students should submit their completed applications to the NCKU Mechanical Engineering main office towards the end of their third year and before the deadline.</a:t>
                      </a:r>
                    </a:p>
                    <a:p>
                      <a:pPr algn="l"/>
                      <a:r>
                        <a:rPr lang="en-US" altLang="zh-TW" sz="1200" dirty="0"/>
                        <a:t>Applications will be reviewed by the</a:t>
                      </a:r>
                      <a:r>
                        <a:rPr lang="en-US" altLang="zh-TW" sz="1200" baseline="0" dirty="0"/>
                        <a:t> </a:t>
                      </a:r>
                      <a:r>
                        <a:rPr lang="en-US" altLang="zh-TW" sz="1200" dirty="0"/>
                        <a:t>Mechanical Engineering Academic</a:t>
                      </a:r>
                      <a:r>
                        <a:rPr lang="en-US" altLang="zh-TW" sz="1200" baseline="0" dirty="0"/>
                        <a:t> </a:t>
                      </a:r>
                      <a:r>
                        <a:rPr lang="en-US" altLang="zh-TW" sz="1200" dirty="0"/>
                        <a:t>Committee, who will refer qualified</a:t>
                      </a:r>
                      <a:r>
                        <a:rPr lang="en-US" altLang="zh-TW" sz="1200" baseline="0" dirty="0"/>
                        <a:t> </a:t>
                      </a:r>
                      <a:r>
                        <a:rPr lang="en-US" altLang="zh-TW" sz="1200" dirty="0"/>
                        <a:t>students to the University of</a:t>
                      </a:r>
                      <a:r>
                        <a:rPr lang="en-US" altLang="zh-TW" sz="1200" baseline="0" dirty="0"/>
                        <a:t> </a:t>
                      </a:r>
                      <a:r>
                        <a:rPr lang="en-US" altLang="zh-TW" sz="1200" dirty="0"/>
                        <a:t>Southampton Admissions Team.</a:t>
                      </a:r>
                    </a:p>
                    <a:p>
                      <a:pPr algn="l"/>
                      <a:r>
                        <a:rPr lang="en-US" altLang="zh-TW" sz="1200" dirty="0">
                          <a:solidFill>
                            <a:srgbClr val="323D43"/>
                          </a:solidFill>
                          <a:hlinkClick r:id="rId2">
                            <a:extLst>
                              <a:ext uri="{A12FA001-AC4F-418D-AE19-62706E023703}">
                                <ahyp:hlinkClr xmlns:ahyp="http://schemas.microsoft.com/office/drawing/2018/hyperlinkcolor" val="tx"/>
                              </a:ext>
                            </a:extLst>
                          </a:hlinkClick>
                        </a:rPr>
                        <a:t>Students will then make an application to the University of Southampton</a:t>
                      </a:r>
                      <a:r>
                        <a:rPr lang="en-US" altLang="zh-TW" sz="1200" dirty="0">
                          <a:solidFill>
                            <a:srgbClr val="323D43"/>
                          </a:solidFill>
                        </a:rPr>
                        <a:t>. </a:t>
                      </a:r>
                      <a:endParaRPr lang="zh-TW" altLang="en-US" sz="1200" dirty="0">
                        <a:solidFill>
                          <a:srgbClr val="323D43"/>
                        </a:solidFill>
                      </a:endParaRPr>
                    </a:p>
                  </a:txBody>
                  <a:tcPr anchor="ctr"/>
                </a:tc>
                <a:extLst>
                  <a:ext uri="{0D108BD9-81ED-4DB2-BD59-A6C34878D82A}">
                    <a16:rowId xmlns:a16="http://schemas.microsoft.com/office/drawing/2014/main" val="1663402625"/>
                  </a:ext>
                </a:extLst>
              </a:tr>
              <a:tr h="576064">
                <a:tc>
                  <a:txBody>
                    <a:bodyPr/>
                    <a:lstStyle/>
                    <a:p>
                      <a:r>
                        <a:rPr lang="en-US" altLang="zh-TW" sz="1200" b="1" dirty="0"/>
                        <a:t>Teaching Period </a:t>
                      </a:r>
                      <a:endParaRPr lang="zh-TW" altLang="en-US" sz="1200" b="1" dirty="0"/>
                    </a:p>
                  </a:txBody>
                  <a:tcPr anchor="ctr"/>
                </a:tc>
                <a:tc>
                  <a:txBody>
                    <a:bodyPr/>
                    <a:lstStyle/>
                    <a:p>
                      <a:r>
                        <a:rPr lang="en-US" altLang="zh-TW" sz="1200" dirty="0"/>
                        <a:t>Begin: Early October, 2021</a:t>
                      </a:r>
                    </a:p>
                    <a:p>
                      <a:r>
                        <a:rPr lang="en-US" altLang="zh-TW" sz="1200" dirty="0"/>
                        <a:t>End: End of March, 2022</a:t>
                      </a:r>
                      <a:endParaRPr lang="zh-TW" altLang="en-US" sz="1200" dirty="0"/>
                    </a:p>
                  </a:txBody>
                  <a:tcPr anchor="ctr"/>
                </a:tc>
                <a:tc>
                  <a:txBody>
                    <a:bodyPr/>
                    <a:lstStyle/>
                    <a:p>
                      <a:r>
                        <a:rPr lang="en-US" altLang="zh-TW" sz="1200" dirty="0">
                          <a:solidFill>
                            <a:srgbClr val="323D43"/>
                          </a:solidFill>
                          <a:hlinkClick r:id="rId3">
                            <a:extLst>
                              <a:ext uri="{A12FA001-AC4F-418D-AE19-62706E023703}">
                                <ahyp:hlinkClr xmlns:ahyp="http://schemas.microsoft.com/office/drawing/2018/hyperlinkcolor" val="tx"/>
                              </a:ext>
                            </a:extLst>
                          </a:hlinkClick>
                        </a:rPr>
                        <a:t>Term Dates </a:t>
                      </a:r>
                      <a:endParaRPr lang="en-US" altLang="zh-TW" sz="1200" dirty="0">
                        <a:solidFill>
                          <a:srgbClr val="323D43"/>
                        </a:solidFill>
                      </a:endParaRPr>
                    </a:p>
                  </a:txBody>
                  <a:tcPr anchor="ctr"/>
                </a:tc>
                <a:extLst>
                  <a:ext uri="{0D108BD9-81ED-4DB2-BD59-A6C34878D82A}">
                    <a16:rowId xmlns:a16="http://schemas.microsoft.com/office/drawing/2014/main" val="3347523756"/>
                  </a:ext>
                </a:extLst>
              </a:tr>
              <a:tr h="1211887">
                <a:tc>
                  <a:txBody>
                    <a:bodyPr/>
                    <a:lstStyle/>
                    <a:p>
                      <a:r>
                        <a:rPr lang="en-US" altLang="zh-TW" sz="1200" b="1" dirty="0"/>
                        <a:t>English Language Entry Requirement</a:t>
                      </a:r>
                      <a:endParaRPr lang="zh-TW" altLang="en-US" sz="1200" b="1" dirty="0"/>
                    </a:p>
                  </a:txBody>
                  <a:tcPr anchor="ctr"/>
                </a:tc>
                <a:tc>
                  <a:txBody>
                    <a:bodyPr/>
                    <a:lstStyle/>
                    <a:p>
                      <a:r>
                        <a:rPr lang="en-US" altLang="zh-TW" sz="1200" dirty="0"/>
                        <a:t>UG: Band B</a:t>
                      </a:r>
                    </a:p>
                    <a:p>
                      <a:r>
                        <a:rPr lang="en-US" altLang="zh-TW" sz="1200" dirty="0"/>
                        <a:t>6.5 overall, 5.5 in each component</a:t>
                      </a:r>
                    </a:p>
                    <a:p>
                      <a:r>
                        <a:rPr lang="en-US" altLang="zh-TW" sz="1200" dirty="0"/>
                        <a:t>PG: Band C</a:t>
                      </a:r>
                    </a:p>
                    <a:p>
                      <a:r>
                        <a:rPr lang="en-US" altLang="zh-TW" sz="1200" dirty="0"/>
                        <a:t>6.5 overall, 6.0 in each component</a:t>
                      </a:r>
                      <a:endParaRPr lang="zh-TW" altLang="en-US" sz="1200" dirty="0"/>
                    </a:p>
                  </a:txBody>
                  <a:tcPr anchor="ctr"/>
                </a:tc>
                <a:tc>
                  <a:txBody>
                    <a:bodyPr/>
                    <a:lstStyle/>
                    <a:p>
                      <a:r>
                        <a:rPr lang="en-US" altLang="zh-TW" sz="1200" dirty="0"/>
                        <a:t>You will need to demonstrate that you</a:t>
                      </a:r>
                      <a:r>
                        <a:rPr lang="en-US" altLang="zh-TW" sz="1200" baseline="0" dirty="0"/>
                        <a:t> </a:t>
                      </a:r>
                      <a:r>
                        <a:rPr lang="en-US" altLang="zh-TW" sz="1200" dirty="0"/>
                        <a:t>have sufficient knowledge of the English language in order to be able to benefit from all academic activities at the University.</a:t>
                      </a:r>
                    </a:p>
                    <a:p>
                      <a:r>
                        <a:rPr lang="en-US" altLang="zh-TW" sz="1200" dirty="0"/>
                        <a:t>Entry requirements are reviewed annually and may be</a:t>
                      </a:r>
                      <a:r>
                        <a:rPr lang="en-US" altLang="zh-TW" sz="1200" baseline="0" dirty="0"/>
                        <a:t> </a:t>
                      </a:r>
                      <a:r>
                        <a:rPr lang="en-US" altLang="zh-TW" sz="1200" dirty="0"/>
                        <a:t>subject to change.</a:t>
                      </a:r>
                    </a:p>
                    <a:p>
                      <a:r>
                        <a:rPr lang="en-US" altLang="zh-TW" sz="1200" dirty="0">
                          <a:solidFill>
                            <a:srgbClr val="323D43"/>
                          </a:solidFill>
                          <a:hlinkClick r:id="rId4">
                            <a:extLst>
                              <a:ext uri="{A12FA001-AC4F-418D-AE19-62706E023703}">
                                <ahyp:hlinkClr xmlns:ahyp="http://schemas.microsoft.com/office/drawing/2018/hyperlinkcolor" val="tx"/>
                              </a:ext>
                            </a:extLst>
                          </a:hlinkClick>
                        </a:rPr>
                        <a:t>Tests that meet the acceptable standard</a:t>
                      </a:r>
                      <a:endParaRPr lang="zh-TW" altLang="en-US" sz="1200" dirty="0">
                        <a:solidFill>
                          <a:srgbClr val="323D43"/>
                        </a:solidFill>
                      </a:endParaRPr>
                    </a:p>
                  </a:txBody>
                  <a:tcPr anchor="ctr"/>
                </a:tc>
                <a:extLst>
                  <a:ext uri="{0D108BD9-81ED-4DB2-BD59-A6C34878D82A}">
                    <a16:rowId xmlns:a16="http://schemas.microsoft.com/office/drawing/2014/main" val="1813503455"/>
                  </a:ext>
                </a:extLst>
              </a:tr>
              <a:tr h="720000">
                <a:tc>
                  <a:txBody>
                    <a:bodyPr/>
                    <a:lstStyle/>
                    <a:p>
                      <a:r>
                        <a:rPr lang="en-US" altLang="zh-TW" sz="1200" b="1" dirty="0"/>
                        <a:t>Tuition Fees </a:t>
                      </a:r>
                      <a:endParaRPr lang="zh-TW" altLang="en-US" sz="1200" b="1" dirty="0"/>
                    </a:p>
                  </a:txBody>
                  <a:tcPr anchor="ctr"/>
                </a:tc>
                <a:tc>
                  <a:txBody>
                    <a:bodyPr/>
                    <a:lstStyle/>
                    <a:p>
                      <a:r>
                        <a:rPr lang="en-US" altLang="zh-TW" sz="1200" dirty="0"/>
                        <a:t>With the discount</a:t>
                      </a:r>
                      <a:r>
                        <a:rPr lang="en-US" altLang="zh-TW" sz="1200" baseline="0" dirty="0"/>
                        <a:t> </a:t>
                      </a:r>
                      <a:r>
                        <a:rPr lang="en-US" altLang="zh-TW" sz="1200" dirty="0"/>
                        <a:t>applied fees for the undergraduate year</a:t>
                      </a:r>
                      <a:r>
                        <a:rPr lang="en-US" altLang="zh-TW" sz="1200" baseline="0" dirty="0"/>
                        <a:t> </a:t>
                      </a:r>
                      <a:r>
                        <a:rPr lang="en-US" altLang="zh-TW" sz="1200" dirty="0"/>
                        <a:t>are</a:t>
                      </a:r>
                      <a:r>
                        <a:rPr lang="en-US" altLang="zh-TW" sz="1200" baseline="0" dirty="0"/>
                        <a:t> </a:t>
                      </a:r>
                      <a:r>
                        <a:rPr lang="en-US" altLang="zh-TW" sz="1200" b="1" dirty="0"/>
                        <a:t>£19,422 </a:t>
                      </a:r>
                      <a:r>
                        <a:rPr lang="en-US" altLang="zh-TW" sz="1200" dirty="0"/>
                        <a:t>and for the postgraduate</a:t>
                      </a:r>
                      <a:r>
                        <a:rPr lang="en-US" altLang="zh-TW" sz="1200" baseline="0" dirty="0"/>
                        <a:t> </a:t>
                      </a:r>
                      <a:r>
                        <a:rPr lang="en-US" altLang="zh-TW" sz="1200" dirty="0"/>
                        <a:t>year </a:t>
                      </a:r>
                      <a:r>
                        <a:rPr lang="en-US" altLang="zh-TW" sz="1200" b="1" dirty="0"/>
                        <a:t>£22,905</a:t>
                      </a:r>
                      <a:r>
                        <a:rPr lang="en-US" altLang="zh-TW" sz="1200" dirty="0"/>
                        <a:t>.</a:t>
                      </a:r>
                      <a:endParaRPr lang="zh-TW" altLang="en-US" sz="1200" dirty="0"/>
                    </a:p>
                  </a:txBody>
                  <a:tcPr anchor="ctr"/>
                </a:tc>
                <a:tc>
                  <a:txBody>
                    <a:bodyPr/>
                    <a:lstStyle/>
                    <a:p>
                      <a:r>
                        <a:rPr lang="en-US" altLang="zh-TW" sz="1200" dirty="0"/>
                        <a:t>Tuition fees for international students participating in this scheme are discounted by 10 per cent from standard rates</a:t>
                      </a:r>
                      <a:endParaRPr lang="zh-TW" altLang="en-US" sz="1200" dirty="0"/>
                    </a:p>
                  </a:txBody>
                  <a:tcPr anchor="ctr"/>
                </a:tc>
                <a:extLst>
                  <a:ext uri="{0D108BD9-81ED-4DB2-BD59-A6C34878D82A}">
                    <a16:rowId xmlns:a16="http://schemas.microsoft.com/office/drawing/2014/main" val="2935434551"/>
                  </a:ext>
                </a:extLst>
              </a:tr>
            </a:tbl>
          </a:graphicData>
        </a:graphic>
      </p:graphicFrame>
    </p:spTree>
    <p:extLst>
      <p:ext uri="{BB962C8B-B14F-4D97-AF65-F5344CB8AC3E}">
        <p14:creationId xmlns:p14="http://schemas.microsoft.com/office/powerpoint/2010/main" val="3363081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ED1E02E-0DD5-4563-B45C-0ED932EFCAEB}"/>
              </a:ext>
            </a:extLst>
          </p:cNvPr>
          <p:cNvSpPr>
            <a:spLocks noGrp="1"/>
          </p:cNvSpPr>
          <p:nvPr>
            <p:ph type="title"/>
          </p:nvPr>
        </p:nvSpPr>
        <p:spPr>
          <a:xfrm>
            <a:off x="323850" y="836712"/>
            <a:ext cx="8496300" cy="649288"/>
          </a:xfrm>
        </p:spPr>
        <p:txBody>
          <a:bodyPr/>
          <a:lstStyle/>
          <a:p>
            <a:pPr algn="ctr"/>
            <a:r>
              <a:rPr lang="zh-TW" altLang="en-US" sz="2600" b="1" dirty="0"/>
              <a:t>申請日期及學期期程</a:t>
            </a:r>
          </a:p>
        </p:txBody>
      </p:sp>
      <p:graphicFrame>
        <p:nvGraphicFramePr>
          <p:cNvPr id="7" name="內容版面配置區 6">
            <a:extLst>
              <a:ext uri="{FF2B5EF4-FFF2-40B4-BE49-F238E27FC236}">
                <a16:creationId xmlns:a16="http://schemas.microsoft.com/office/drawing/2014/main" id="{76B6E6CB-6BB9-4A9D-B0A3-4FA18CFB184C}"/>
              </a:ext>
            </a:extLst>
          </p:cNvPr>
          <p:cNvGraphicFramePr>
            <a:graphicFrameLocks noGrp="1"/>
          </p:cNvGraphicFramePr>
          <p:nvPr>
            <p:ph idx="1"/>
            <p:extLst>
              <p:ext uri="{D42A27DB-BD31-4B8C-83A1-F6EECF244321}">
                <p14:modId xmlns:p14="http://schemas.microsoft.com/office/powerpoint/2010/main" val="4243536541"/>
              </p:ext>
            </p:extLst>
          </p:nvPr>
        </p:nvGraphicFramePr>
        <p:xfrm>
          <a:off x="107504" y="1425025"/>
          <a:ext cx="8928992" cy="5028231"/>
        </p:xfrm>
        <a:graphic>
          <a:graphicData uri="http://schemas.openxmlformats.org/drawingml/2006/table">
            <a:tbl>
              <a:tblPr firstRow="1" bandRow="1">
                <a:tableStyleId>{775DCB02-9BB8-47FD-8907-85C794F793BA}</a:tableStyleId>
              </a:tblPr>
              <a:tblGrid>
                <a:gridCol w="1944216">
                  <a:extLst>
                    <a:ext uri="{9D8B030D-6E8A-4147-A177-3AD203B41FA5}">
                      <a16:colId xmlns:a16="http://schemas.microsoft.com/office/drawing/2014/main" val="843958037"/>
                    </a:ext>
                  </a:extLst>
                </a:gridCol>
                <a:gridCol w="2782738">
                  <a:extLst>
                    <a:ext uri="{9D8B030D-6E8A-4147-A177-3AD203B41FA5}">
                      <a16:colId xmlns:a16="http://schemas.microsoft.com/office/drawing/2014/main" val="326611831"/>
                    </a:ext>
                  </a:extLst>
                </a:gridCol>
                <a:gridCol w="4202038">
                  <a:extLst>
                    <a:ext uri="{9D8B030D-6E8A-4147-A177-3AD203B41FA5}">
                      <a16:colId xmlns:a16="http://schemas.microsoft.com/office/drawing/2014/main" val="812446530"/>
                    </a:ext>
                  </a:extLst>
                </a:gridCol>
              </a:tblGrid>
              <a:tr h="432048">
                <a:tc gridSpan="3">
                  <a:txBody>
                    <a:bodyPr/>
                    <a:lstStyle/>
                    <a:p>
                      <a:pPr algn="ctr"/>
                      <a:r>
                        <a:rPr lang="en-GB" altLang="zh-TW" sz="1600" dirty="0"/>
                        <a:t>2</a:t>
                      </a:r>
                      <a:r>
                        <a:rPr lang="en-US" altLang="zh-TW" sz="1600" dirty="0"/>
                        <a:t>021/2022</a:t>
                      </a:r>
                      <a:r>
                        <a:rPr lang="zh-TW" altLang="en-US" sz="1600" dirty="0"/>
                        <a:t> 雙聯學位計畫</a:t>
                      </a:r>
                    </a:p>
                  </a:txBody>
                  <a:tcPr anchor="ctr"/>
                </a:tc>
                <a:tc hMerge="1">
                  <a:txBody>
                    <a:bodyPr/>
                    <a:lstStyle/>
                    <a:p>
                      <a:endParaRPr lang="zh-TW" altLang="en-US" dirty="0"/>
                    </a:p>
                  </a:txBody>
                  <a:tcPr/>
                </a:tc>
                <a:tc hMerge="1">
                  <a:txBody>
                    <a:bodyPr/>
                    <a:lstStyle/>
                    <a:p>
                      <a:endParaRPr lang="zh-TW" altLang="en-US" dirty="0"/>
                    </a:p>
                  </a:txBody>
                  <a:tcPr/>
                </a:tc>
                <a:extLst>
                  <a:ext uri="{0D108BD9-81ED-4DB2-BD59-A6C34878D82A}">
                    <a16:rowId xmlns:a16="http://schemas.microsoft.com/office/drawing/2014/main" val="3705160264"/>
                  </a:ext>
                </a:extLst>
              </a:tr>
              <a:tr h="2088232">
                <a:tc>
                  <a:txBody>
                    <a:bodyPr/>
                    <a:lstStyle/>
                    <a:p>
                      <a:r>
                        <a:rPr lang="zh-TW" altLang="en-US" sz="1200" b="1" dirty="0"/>
                        <a:t>申請日期</a:t>
                      </a:r>
                    </a:p>
                  </a:txBody>
                  <a:tcPr anchor="ctr"/>
                </a:tc>
                <a:tc>
                  <a:txBody>
                    <a:bodyPr/>
                    <a:lstStyle/>
                    <a:p>
                      <a:r>
                        <a:rPr lang="en-US" altLang="zh-TW" sz="1200" dirty="0"/>
                        <a:t>3</a:t>
                      </a:r>
                      <a:r>
                        <a:rPr lang="zh-TW" altLang="en-US" sz="1200" dirty="0"/>
                        <a:t>月</a:t>
                      </a:r>
                      <a:r>
                        <a:rPr lang="en-US" altLang="zh-TW" sz="1200" dirty="0"/>
                        <a:t>1</a:t>
                      </a:r>
                      <a:r>
                        <a:rPr lang="zh-TW" altLang="en-US" sz="1200" dirty="0"/>
                        <a:t>日</a:t>
                      </a:r>
                      <a:r>
                        <a:rPr lang="en-US" altLang="zh-TW" sz="1200" dirty="0"/>
                        <a:t>- 5</a:t>
                      </a:r>
                      <a:r>
                        <a:rPr lang="zh-TW" altLang="en-US" sz="1200" dirty="0"/>
                        <a:t>月</a:t>
                      </a:r>
                      <a:r>
                        <a:rPr lang="en-US" altLang="zh-TW" sz="1200" dirty="0"/>
                        <a:t>15</a:t>
                      </a:r>
                      <a:r>
                        <a:rPr lang="zh-TW" altLang="en-US" sz="1200" dirty="0"/>
                        <a:t>日</a:t>
                      </a:r>
                    </a:p>
                  </a:txBody>
                  <a:tcPr anchor="ctr"/>
                </a:tc>
                <a:tc>
                  <a:txBody>
                    <a:bodyPr/>
                    <a:lstStyle/>
                    <a:p>
                      <a:pPr algn="l"/>
                      <a:r>
                        <a:rPr lang="zh-TW" altLang="en-US" sz="1200" dirty="0"/>
                        <a:t>對此學程有興趣的學生，需在大三下學期提交完整的申請文件至成大機械系辦公室。</a:t>
                      </a:r>
                      <a:endParaRPr lang="en-US" altLang="zh-TW" sz="1200" dirty="0"/>
                    </a:p>
                    <a:p>
                      <a:pPr algn="l"/>
                      <a:endParaRPr lang="en-US" altLang="zh-TW" sz="1200" dirty="0"/>
                    </a:p>
                    <a:p>
                      <a:pPr algn="l"/>
                      <a:r>
                        <a:rPr lang="zh-TW" altLang="en-US" sz="1200" dirty="0"/>
                        <a:t>相關申請將先由成大機械系學委會審查後，推薦符合資格的學生向南安普敦大學</a:t>
                      </a:r>
                      <a:r>
                        <a:rPr lang="zh-TW" altLang="en-US" sz="1200" dirty="0">
                          <a:solidFill>
                            <a:schemeClr val="tx1"/>
                          </a:solidFill>
                        </a:rPr>
                        <a:t>提出申請入學相關文件。</a:t>
                      </a:r>
                    </a:p>
                  </a:txBody>
                  <a:tcPr anchor="ctr"/>
                </a:tc>
                <a:extLst>
                  <a:ext uri="{0D108BD9-81ED-4DB2-BD59-A6C34878D82A}">
                    <a16:rowId xmlns:a16="http://schemas.microsoft.com/office/drawing/2014/main" val="1663402625"/>
                  </a:ext>
                </a:extLst>
              </a:tr>
              <a:tr h="576064">
                <a:tc>
                  <a:txBody>
                    <a:bodyPr/>
                    <a:lstStyle/>
                    <a:p>
                      <a:r>
                        <a:rPr lang="zh-TW" altLang="en-US" sz="1200" b="1" dirty="0"/>
                        <a:t>學期期間</a:t>
                      </a:r>
                      <a:r>
                        <a:rPr lang="en-US" altLang="zh-TW" sz="1200" b="1" dirty="0"/>
                        <a:t> </a:t>
                      </a:r>
                      <a:endParaRPr lang="zh-TW" altLang="en-US" sz="1200" b="1" dirty="0"/>
                    </a:p>
                  </a:txBody>
                  <a:tcPr anchor="ctr"/>
                </a:tc>
                <a:tc>
                  <a:txBody>
                    <a:bodyPr/>
                    <a:lstStyle/>
                    <a:p>
                      <a:r>
                        <a:rPr lang="zh-TW" altLang="en-US" sz="1200" dirty="0"/>
                        <a:t>學期開始</a:t>
                      </a:r>
                      <a:r>
                        <a:rPr lang="en-US" altLang="zh-TW" sz="1200" dirty="0"/>
                        <a:t>: 2021</a:t>
                      </a:r>
                      <a:r>
                        <a:rPr lang="zh-TW" altLang="en-US" sz="1200" dirty="0"/>
                        <a:t> </a:t>
                      </a:r>
                      <a:r>
                        <a:rPr lang="en-US" altLang="zh-TW" sz="1200" dirty="0"/>
                        <a:t>10</a:t>
                      </a:r>
                      <a:r>
                        <a:rPr lang="zh-TW" altLang="en-US" sz="1200" dirty="0"/>
                        <a:t>月上旬</a:t>
                      </a:r>
                      <a:endParaRPr lang="en-US" altLang="zh-TW" sz="1200" dirty="0"/>
                    </a:p>
                    <a:p>
                      <a:r>
                        <a:rPr lang="zh-TW" altLang="en-US" sz="1200" dirty="0"/>
                        <a:t>學期結束</a:t>
                      </a:r>
                      <a:r>
                        <a:rPr lang="en-US" altLang="zh-TW" sz="1200" dirty="0"/>
                        <a:t>: 2022</a:t>
                      </a:r>
                      <a:r>
                        <a:rPr lang="zh-TW" altLang="en-US" sz="1200" dirty="0"/>
                        <a:t> </a:t>
                      </a:r>
                      <a:r>
                        <a:rPr lang="en-US" altLang="zh-TW" sz="1200" dirty="0"/>
                        <a:t>3</a:t>
                      </a:r>
                      <a:r>
                        <a:rPr lang="zh-TW" altLang="en-US" sz="1200" dirty="0"/>
                        <a:t>月下旬</a:t>
                      </a:r>
                    </a:p>
                  </a:txBody>
                  <a:tcPr anchor="ctr"/>
                </a:tc>
                <a:tc>
                  <a:txBody>
                    <a:bodyPr/>
                    <a:lstStyle/>
                    <a:p>
                      <a:endParaRPr lang="en-US" altLang="zh-TW" sz="1200" dirty="0">
                        <a:solidFill>
                          <a:srgbClr val="323D43"/>
                        </a:solidFill>
                      </a:endParaRPr>
                    </a:p>
                  </a:txBody>
                  <a:tcPr anchor="ctr"/>
                </a:tc>
                <a:extLst>
                  <a:ext uri="{0D108BD9-81ED-4DB2-BD59-A6C34878D82A}">
                    <a16:rowId xmlns:a16="http://schemas.microsoft.com/office/drawing/2014/main" val="3347523756"/>
                  </a:ext>
                </a:extLst>
              </a:tr>
              <a:tr h="1211887">
                <a:tc>
                  <a:txBody>
                    <a:bodyPr/>
                    <a:lstStyle/>
                    <a:p>
                      <a:r>
                        <a:rPr lang="zh-TW" altLang="en-US" sz="1200" b="1" dirty="0"/>
                        <a:t>英文門檻</a:t>
                      </a:r>
                    </a:p>
                  </a:txBody>
                  <a:tcPr anchor="ctr"/>
                </a:tc>
                <a:tc>
                  <a:txBody>
                    <a:bodyPr/>
                    <a:lstStyle/>
                    <a:p>
                      <a:r>
                        <a:rPr lang="zh-TW" altLang="en-US" sz="1200" dirty="0"/>
                        <a:t>大學部</a:t>
                      </a:r>
                      <a:r>
                        <a:rPr lang="en-US" altLang="zh-TW" sz="1200" dirty="0"/>
                        <a:t>: </a:t>
                      </a:r>
                      <a:r>
                        <a:rPr lang="zh-TW" altLang="en-US" sz="1200" dirty="0"/>
                        <a:t>英語能力等級</a:t>
                      </a:r>
                      <a:r>
                        <a:rPr lang="en-US" altLang="zh-TW" sz="1200" dirty="0"/>
                        <a:t> B</a:t>
                      </a:r>
                      <a:r>
                        <a:rPr lang="zh-TW" altLang="en-US" sz="1200" dirty="0"/>
                        <a:t> </a:t>
                      </a:r>
                      <a:r>
                        <a:rPr lang="en-US" altLang="zh-TW" sz="1200" dirty="0"/>
                        <a:t>(IELTS</a:t>
                      </a:r>
                      <a:r>
                        <a:rPr lang="zh-TW" altLang="en-US" sz="1200" dirty="0"/>
                        <a:t>總分</a:t>
                      </a:r>
                      <a:r>
                        <a:rPr lang="en-US" altLang="zh-TW" sz="1200" dirty="0"/>
                        <a:t>6.5, </a:t>
                      </a:r>
                      <a:r>
                        <a:rPr lang="zh-TW" altLang="en-US" sz="1200" dirty="0"/>
                        <a:t>每分項需達</a:t>
                      </a:r>
                      <a:r>
                        <a:rPr lang="en-US" altLang="zh-TW" sz="1200" dirty="0"/>
                        <a:t>5.5)</a:t>
                      </a:r>
                    </a:p>
                    <a:p>
                      <a:r>
                        <a:rPr lang="zh-TW" altLang="en-US" sz="1200" dirty="0"/>
                        <a:t>研究所</a:t>
                      </a:r>
                      <a:r>
                        <a:rPr lang="en-US" altLang="zh-TW" sz="1200" dirty="0"/>
                        <a:t>:</a:t>
                      </a:r>
                      <a:r>
                        <a:rPr lang="zh-TW" altLang="en-US" sz="1200" dirty="0"/>
                        <a:t> 英語能力等級 </a:t>
                      </a:r>
                      <a:r>
                        <a:rPr lang="en-US" altLang="zh-TW" sz="1200" dirty="0"/>
                        <a:t>C</a:t>
                      </a:r>
                      <a:r>
                        <a:rPr lang="zh-TW" altLang="en-US" sz="1200" dirty="0"/>
                        <a:t> </a:t>
                      </a:r>
                      <a:r>
                        <a:rPr lang="en-US" altLang="zh-TW" sz="1200" dirty="0"/>
                        <a:t>(IELTS</a:t>
                      </a:r>
                      <a:r>
                        <a:rPr lang="zh-TW" altLang="en-US" sz="1200" dirty="0"/>
                        <a:t>總分</a:t>
                      </a:r>
                      <a:r>
                        <a:rPr lang="en-US" altLang="zh-TW" sz="1200" dirty="0"/>
                        <a:t>6.5,</a:t>
                      </a:r>
                      <a:r>
                        <a:rPr lang="zh-TW" altLang="en-US" sz="1200" dirty="0"/>
                        <a:t>每</a:t>
                      </a:r>
                      <a:r>
                        <a:rPr lang="zh-TW" altLang="en-US" sz="1200" dirty="0">
                          <a:effectLst/>
                        </a:rPr>
                        <a:t>分項</a:t>
                      </a:r>
                      <a:r>
                        <a:rPr lang="zh-TW" altLang="en-US" sz="1200" dirty="0"/>
                        <a:t>需達</a:t>
                      </a:r>
                      <a:r>
                        <a:rPr lang="en-US" altLang="zh-TW" sz="1200" dirty="0"/>
                        <a:t>6.0)</a:t>
                      </a:r>
                    </a:p>
                  </a:txBody>
                  <a:tcPr anchor="ctr"/>
                </a:tc>
                <a:tc>
                  <a:txBody>
                    <a:bodyPr/>
                    <a:lstStyle/>
                    <a:p>
                      <a:r>
                        <a:rPr lang="zh-TW" altLang="en-US" sz="1200" dirty="0"/>
                        <a:t>需證明有足夠英語能力，以有效學習及參與相關學術活動。</a:t>
                      </a:r>
                      <a:endParaRPr lang="en-US" altLang="zh-TW" sz="1200" dirty="0"/>
                    </a:p>
                    <a:p>
                      <a:endParaRPr lang="en-US" altLang="zh-TW" sz="1200" dirty="0"/>
                    </a:p>
                    <a:p>
                      <a:r>
                        <a:rPr lang="zh-TW" altLang="en-US" sz="1200" dirty="0"/>
                        <a:t>入學英文門檻每年會重新審定，標準可能變動。</a:t>
                      </a:r>
                      <a:endParaRPr lang="en-US" altLang="zh-TW" sz="1200" dirty="0"/>
                    </a:p>
                  </a:txBody>
                  <a:tcPr anchor="ctr"/>
                </a:tc>
                <a:extLst>
                  <a:ext uri="{0D108BD9-81ED-4DB2-BD59-A6C34878D82A}">
                    <a16:rowId xmlns:a16="http://schemas.microsoft.com/office/drawing/2014/main" val="1813503455"/>
                  </a:ext>
                </a:extLst>
              </a:tr>
              <a:tr h="720000">
                <a:tc>
                  <a:txBody>
                    <a:bodyPr/>
                    <a:lstStyle/>
                    <a:p>
                      <a:r>
                        <a:rPr lang="zh-TW" altLang="en-US" sz="1200" b="1" dirty="0"/>
                        <a:t>學費</a:t>
                      </a:r>
                    </a:p>
                  </a:txBody>
                  <a:tcPr anchor="ctr"/>
                </a:tc>
                <a:tc>
                  <a:txBody>
                    <a:bodyPr/>
                    <a:lstStyle/>
                    <a:p>
                      <a:r>
                        <a:rPr lang="zh-TW" altLang="en-US" sz="1200" dirty="0"/>
                        <a:t>減免後的學費</a:t>
                      </a:r>
                      <a:r>
                        <a:rPr lang="en-US" altLang="zh-TW" sz="1200" dirty="0"/>
                        <a:t>:</a:t>
                      </a:r>
                    </a:p>
                    <a:p>
                      <a:r>
                        <a:rPr lang="zh-TW" altLang="en-US" sz="1200" dirty="0"/>
                        <a:t>大學部</a:t>
                      </a:r>
                      <a:r>
                        <a:rPr lang="en-US" altLang="zh-TW" sz="1200" dirty="0"/>
                        <a:t>-</a:t>
                      </a:r>
                      <a:r>
                        <a:rPr lang="en-US" altLang="zh-TW" sz="1200" b="1" dirty="0"/>
                        <a:t>£19,422/</a:t>
                      </a:r>
                      <a:r>
                        <a:rPr lang="zh-TW" altLang="en-US" sz="1200" b="1" dirty="0"/>
                        <a:t>年</a:t>
                      </a:r>
                      <a:endParaRPr lang="en-US" altLang="zh-TW"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dirty="0"/>
                        <a:t>研究所</a:t>
                      </a:r>
                      <a:r>
                        <a:rPr lang="en-US" altLang="zh-TW" sz="1200" dirty="0"/>
                        <a:t>-</a:t>
                      </a:r>
                      <a:r>
                        <a:rPr lang="en-US" altLang="zh-TW" sz="1200" b="1" dirty="0"/>
                        <a:t>£22,905/</a:t>
                      </a:r>
                      <a:r>
                        <a:rPr lang="zh-TW" altLang="en-US" sz="1200" b="1" dirty="0"/>
                        <a:t>年</a:t>
                      </a:r>
                      <a:r>
                        <a:rPr lang="en-US" altLang="zh-TW" sz="1200" b="1" dirty="0"/>
                        <a:t> </a:t>
                      </a:r>
                      <a:endParaRPr lang="en-US" altLang="zh-TW" sz="1200" dirty="0"/>
                    </a:p>
                  </a:txBody>
                  <a:tcPr anchor="ctr"/>
                </a:tc>
                <a:tc>
                  <a:txBody>
                    <a:bodyPr/>
                    <a:lstStyle/>
                    <a:p>
                      <a:r>
                        <a:rPr lang="zh-TW" altLang="en-US" sz="1200" dirty="0"/>
                        <a:t>申請此學程的學生享有</a:t>
                      </a:r>
                      <a:r>
                        <a:rPr lang="en-US" altLang="zh-TW" sz="1200" dirty="0"/>
                        <a:t>9</a:t>
                      </a:r>
                      <a:r>
                        <a:rPr lang="zh-TW" altLang="en-US" sz="1200" dirty="0"/>
                        <a:t>折的學費減免。</a:t>
                      </a:r>
                      <a:endParaRPr lang="en-US" altLang="zh-TW" sz="1200" dirty="0"/>
                    </a:p>
                  </a:txBody>
                  <a:tcPr anchor="ctr"/>
                </a:tc>
                <a:extLst>
                  <a:ext uri="{0D108BD9-81ED-4DB2-BD59-A6C34878D82A}">
                    <a16:rowId xmlns:a16="http://schemas.microsoft.com/office/drawing/2014/main" val="2935434551"/>
                  </a:ext>
                </a:extLst>
              </a:tr>
            </a:tbl>
          </a:graphicData>
        </a:graphic>
      </p:graphicFrame>
    </p:spTree>
    <p:extLst>
      <p:ext uri="{BB962C8B-B14F-4D97-AF65-F5344CB8AC3E}">
        <p14:creationId xmlns:p14="http://schemas.microsoft.com/office/powerpoint/2010/main" val="3933457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B1D49A0-4693-4920-9D35-23D8111B7078}"/>
              </a:ext>
            </a:extLst>
          </p:cNvPr>
          <p:cNvSpPr>
            <a:spLocks noGrp="1"/>
          </p:cNvSpPr>
          <p:nvPr>
            <p:ph idx="1"/>
          </p:nvPr>
        </p:nvSpPr>
        <p:spPr>
          <a:xfrm>
            <a:off x="323850" y="1046970"/>
            <a:ext cx="8496300" cy="4114800"/>
          </a:xfrm>
        </p:spPr>
        <p:txBody>
          <a:bodyPr/>
          <a:lstStyle/>
          <a:p>
            <a:r>
              <a:rPr lang="en-US" altLang="zh-TW" sz="2600" b="1" dirty="0">
                <a:latin typeface="+mj-lt"/>
              </a:rPr>
              <a:t>QR code links: </a:t>
            </a:r>
          </a:p>
          <a:p>
            <a:endParaRPr lang="en-US" altLang="zh-TW" dirty="0"/>
          </a:p>
          <a:p>
            <a:pPr marL="0" indent="0">
              <a:buNone/>
            </a:pPr>
            <a:endParaRPr lang="en-US" altLang="zh-TW" dirty="0"/>
          </a:p>
          <a:p>
            <a:pPr marL="0" indent="0">
              <a:buNone/>
            </a:pPr>
            <a:endParaRPr lang="zh-TW" altLang="en-US" dirty="0"/>
          </a:p>
        </p:txBody>
      </p:sp>
      <p:sp>
        <p:nvSpPr>
          <p:cNvPr id="4" name="投影片編號版面配置區 3">
            <a:extLst>
              <a:ext uri="{FF2B5EF4-FFF2-40B4-BE49-F238E27FC236}">
                <a16:creationId xmlns:a16="http://schemas.microsoft.com/office/drawing/2014/main" id="{1DC8C914-754A-445A-9F32-29CC77C8CC8F}"/>
              </a:ext>
            </a:extLst>
          </p:cNvPr>
          <p:cNvSpPr>
            <a:spLocks noGrp="1"/>
          </p:cNvSpPr>
          <p:nvPr>
            <p:ph type="sldNum" sz="quarter" idx="12"/>
          </p:nvPr>
        </p:nvSpPr>
        <p:spPr/>
        <p:txBody>
          <a:bodyPr/>
          <a:lstStyle/>
          <a:p>
            <a:fld id="{24B72119-6CF9-4669-B78D-B34269D030AE}" type="slidenum">
              <a:rPr lang="en-GB" smtClean="0"/>
              <a:pPr/>
              <a:t>5</a:t>
            </a:fld>
            <a:endParaRPr lang="en-GB"/>
          </a:p>
        </p:txBody>
      </p:sp>
      <p:graphicFrame>
        <p:nvGraphicFramePr>
          <p:cNvPr id="5" name="表格 4">
            <a:extLst>
              <a:ext uri="{FF2B5EF4-FFF2-40B4-BE49-F238E27FC236}">
                <a16:creationId xmlns:a16="http://schemas.microsoft.com/office/drawing/2014/main" id="{67B6F1B4-6CDC-4B74-87E9-EC6556D58B5C}"/>
              </a:ext>
            </a:extLst>
          </p:cNvPr>
          <p:cNvGraphicFramePr>
            <a:graphicFrameLocks noGrp="1"/>
          </p:cNvGraphicFramePr>
          <p:nvPr>
            <p:extLst/>
          </p:nvPr>
        </p:nvGraphicFramePr>
        <p:xfrm>
          <a:off x="611560" y="1621983"/>
          <a:ext cx="8208590" cy="4903361"/>
        </p:xfrm>
        <a:graphic>
          <a:graphicData uri="http://schemas.openxmlformats.org/drawingml/2006/table">
            <a:tbl>
              <a:tblPr firstRow="1" bandRow="1">
                <a:tableStyleId>{5C22544A-7EE6-4342-B048-85BDC9FD1C3A}</a:tableStyleId>
              </a:tblPr>
              <a:tblGrid>
                <a:gridCol w="4104295">
                  <a:extLst>
                    <a:ext uri="{9D8B030D-6E8A-4147-A177-3AD203B41FA5}">
                      <a16:colId xmlns:a16="http://schemas.microsoft.com/office/drawing/2014/main" val="2134768500"/>
                    </a:ext>
                  </a:extLst>
                </a:gridCol>
                <a:gridCol w="4104295">
                  <a:extLst>
                    <a:ext uri="{9D8B030D-6E8A-4147-A177-3AD203B41FA5}">
                      <a16:colId xmlns:a16="http://schemas.microsoft.com/office/drawing/2014/main" val="2886938706"/>
                    </a:ext>
                  </a:extLst>
                </a:gridCol>
              </a:tblGrid>
              <a:tr h="49033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dirty="0">
                          <a:solidFill>
                            <a:srgbClr val="323D43"/>
                          </a:solidFill>
                        </a:rPr>
                        <a:t>Electronic Engineering Courses for 4</a:t>
                      </a:r>
                      <a:r>
                        <a:rPr lang="en-US" altLang="zh-TW" baseline="30000" dirty="0">
                          <a:solidFill>
                            <a:srgbClr val="323D43"/>
                          </a:solidFill>
                        </a:rPr>
                        <a:t>th</a:t>
                      </a:r>
                      <a:r>
                        <a:rPr lang="en-US" altLang="zh-TW" dirty="0">
                          <a:solidFill>
                            <a:srgbClr val="323D43"/>
                          </a:solidFill>
                        </a:rPr>
                        <a:t> UG year in University of Southampton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dirty="0">
                        <a:solidFill>
                          <a:srgbClr val="323D43"/>
                        </a:solidFill>
                      </a:endParaRPr>
                    </a:p>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TW" dirty="0">
                          <a:solidFill>
                            <a:srgbClr val="323D43"/>
                          </a:solidFill>
                        </a:rPr>
                        <a:t>Electronic Engineering Course Modules for 1 PG year in University of Southampton </a:t>
                      </a:r>
                    </a:p>
                    <a:p>
                      <a:r>
                        <a:rPr lang="en-US" altLang="zh-TW" dirty="0">
                          <a:solidFill>
                            <a:srgbClr val="323D43"/>
                          </a:solidFill>
                        </a:rPr>
                        <a:t> </a:t>
                      </a:r>
                      <a:endParaRPr lang="zh-TW" altLang="en-US" dirty="0">
                        <a:solidFill>
                          <a:srgbClr val="323D4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78670698"/>
                  </a:ext>
                </a:extLst>
              </a:tr>
            </a:tbl>
          </a:graphicData>
        </a:graphic>
      </p:graphicFrame>
      <p:pic>
        <p:nvPicPr>
          <p:cNvPr id="7" name="圖片 6">
            <a:extLst>
              <a:ext uri="{FF2B5EF4-FFF2-40B4-BE49-F238E27FC236}">
                <a16:creationId xmlns:a16="http://schemas.microsoft.com/office/drawing/2014/main" id="{CD6A1D20-576A-426A-B12D-B8FB3222B3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8889" y="2852654"/>
            <a:ext cx="2994199" cy="2994199"/>
          </a:xfrm>
          <a:prstGeom prst="rect">
            <a:avLst/>
          </a:prstGeom>
        </p:spPr>
      </p:pic>
      <p:pic>
        <p:nvPicPr>
          <p:cNvPr id="9" name="圖片 8">
            <a:extLst>
              <a:ext uri="{FF2B5EF4-FFF2-40B4-BE49-F238E27FC236}">
                <a16:creationId xmlns:a16="http://schemas.microsoft.com/office/drawing/2014/main" id="{9F5C10D3-B30E-4525-BB92-7055808086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9950" y="2816831"/>
            <a:ext cx="2994199" cy="2994199"/>
          </a:xfrm>
          <a:prstGeom prst="rect">
            <a:avLst/>
          </a:prstGeom>
        </p:spPr>
      </p:pic>
    </p:spTree>
    <p:extLst>
      <p:ext uri="{BB962C8B-B14F-4D97-AF65-F5344CB8AC3E}">
        <p14:creationId xmlns:p14="http://schemas.microsoft.com/office/powerpoint/2010/main" val="322927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B1D49A0-4693-4920-9D35-23D8111B7078}"/>
              </a:ext>
            </a:extLst>
          </p:cNvPr>
          <p:cNvSpPr>
            <a:spLocks noGrp="1"/>
          </p:cNvSpPr>
          <p:nvPr>
            <p:ph idx="1"/>
          </p:nvPr>
        </p:nvSpPr>
        <p:spPr>
          <a:xfrm>
            <a:off x="323850" y="1046970"/>
            <a:ext cx="8496300" cy="4114800"/>
          </a:xfrm>
        </p:spPr>
        <p:txBody>
          <a:bodyPr/>
          <a:lstStyle/>
          <a:p>
            <a:r>
              <a:rPr lang="en-US" altLang="zh-TW" sz="2600" b="1" dirty="0">
                <a:latin typeface="+mj-lt"/>
              </a:rPr>
              <a:t>QR code </a:t>
            </a:r>
            <a:r>
              <a:rPr lang="zh-TW" altLang="en-US" sz="2600" b="1" dirty="0">
                <a:latin typeface="+mj-lt"/>
              </a:rPr>
              <a:t>連結</a:t>
            </a:r>
            <a:r>
              <a:rPr lang="en-US" altLang="zh-TW" sz="2600" b="1" dirty="0">
                <a:latin typeface="+mj-lt"/>
              </a:rPr>
              <a:t>: </a:t>
            </a:r>
          </a:p>
          <a:p>
            <a:endParaRPr lang="en-US" altLang="zh-TW" dirty="0"/>
          </a:p>
          <a:p>
            <a:pPr marL="0" indent="0">
              <a:buNone/>
            </a:pPr>
            <a:endParaRPr lang="en-US" altLang="zh-TW" dirty="0"/>
          </a:p>
          <a:p>
            <a:pPr marL="0" indent="0">
              <a:buNone/>
            </a:pPr>
            <a:endParaRPr lang="zh-TW" altLang="en-US" dirty="0"/>
          </a:p>
        </p:txBody>
      </p:sp>
      <p:sp>
        <p:nvSpPr>
          <p:cNvPr id="4" name="投影片編號版面配置區 3">
            <a:extLst>
              <a:ext uri="{FF2B5EF4-FFF2-40B4-BE49-F238E27FC236}">
                <a16:creationId xmlns:a16="http://schemas.microsoft.com/office/drawing/2014/main" id="{1DC8C914-754A-445A-9F32-29CC77C8CC8F}"/>
              </a:ext>
            </a:extLst>
          </p:cNvPr>
          <p:cNvSpPr>
            <a:spLocks noGrp="1"/>
          </p:cNvSpPr>
          <p:nvPr>
            <p:ph type="sldNum" sz="quarter" idx="12"/>
          </p:nvPr>
        </p:nvSpPr>
        <p:spPr/>
        <p:txBody>
          <a:bodyPr/>
          <a:lstStyle/>
          <a:p>
            <a:fld id="{24B72119-6CF9-4669-B78D-B34269D030AE}" type="slidenum">
              <a:rPr lang="en-GB" smtClean="0"/>
              <a:pPr/>
              <a:t>6</a:t>
            </a:fld>
            <a:endParaRPr lang="en-GB"/>
          </a:p>
        </p:txBody>
      </p:sp>
      <p:graphicFrame>
        <p:nvGraphicFramePr>
          <p:cNvPr id="5" name="表格 4">
            <a:extLst>
              <a:ext uri="{FF2B5EF4-FFF2-40B4-BE49-F238E27FC236}">
                <a16:creationId xmlns:a16="http://schemas.microsoft.com/office/drawing/2014/main" id="{67B6F1B4-6CDC-4B74-87E9-EC6556D58B5C}"/>
              </a:ext>
            </a:extLst>
          </p:cNvPr>
          <p:cNvGraphicFramePr>
            <a:graphicFrameLocks noGrp="1"/>
          </p:cNvGraphicFramePr>
          <p:nvPr>
            <p:extLst>
              <p:ext uri="{D42A27DB-BD31-4B8C-83A1-F6EECF244321}">
                <p14:modId xmlns:p14="http://schemas.microsoft.com/office/powerpoint/2010/main" val="2375004286"/>
              </p:ext>
            </p:extLst>
          </p:nvPr>
        </p:nvGraphicFramePr>
        <p:xfrm>
          <a:off x="611560" y="1621983"/>
          <a:ext cx="8208590" cy="4903361"/>
        </p:xfrm>
        <a:graphic>
          <a:graphicData uri="http://schemas.openxmlformats.org/drawingml/2006/table">
            <a:tbl>
              <a:tblPr firstRow="1" bandRow="1">
                <a:tableStyleId>{5C22544A-7EE6-4342-B048-85BDC9FD1C3A}</a:tableStyleId>
              </a:tblPr>
              <a:tblGrid>
                <a:gridCol w="4104295">
                  <a:extLst>
                    <a:ext uri="{9D8B030D-6E8A-4147-A177-3AD203B41FA5}">
                      <a16:colId xmlns:a16="http://schemas.microsoft.com/office/drawing/2014/main" val="2134768500"/>
                    </a:ext>
                  </a:extLst>
                </a:gridCol>
                <a:gridCol w="4104295">
                  <a:extLst>
                    <a:ext uri="{9D8B030D-6E8A-4147-A177-3AD203B41FA5}">
                      <a16:colId xmlns:a16="http://schemas.microsoft.com/office/drawing/2014/main" val="2886938706"/>
                    </a:ext>
                  </a:extLst>
                </a:gridCol>
              </a:tblGrid>
              <a:tr h="4903361">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zh-TW" altLang="en-US" dirty="0">
                          <a:solidFill>
                            <a:srgbClr val="323D43"/>
                          </a:solidFill>
                        </a:rPr>
                        <a:t>南安普敦大學電子工程</a:t>
                      </a:r>
                      <a:br>
                        <a:rPr lang="en-US" altLang="zh-TW" dirty="0">
                          <a:solidFill>
                            <a:srgbClr val="323D43"/>
                          </a:solidFill>
                        </a:rPr>
                      </a:br>
                      <a:r>
                        <a:rPr lang="zh-TW" altLang="en-US" dirty="0">
                          <a:solidFill>
                            <a:srgbClr val="323D43"/>
                          </a:solidFill>
                        </a:rPr>
                        <a:t>學士班課程模組</a:t>
                      </a:r>
                      <a:endParaRPr lang="en-US" altLang="zh-TW" dirty="0">
                        <a:solidFill>
                          <a:srgbClr val="323D43"/>
                        </a:solidFill>
                      </a:endParaRPr>
                    </a:p>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50000"/>
                        </a:lnSpc>
                      </a:pPr>
                      <a:r>
                        <a:rPr lang="zh-TW" altLang="en-US" dirty="0">
                          <a:solidFill>
                            <a:srgbClr val="323D43"/>
                          </a:solidFill>
                        </a:rPr>
                        <a:t>南安普敦大學電子工程</a:t>
                      </a:r>
                      <a:endParaRPr lang="en-US" altLang="zh-TW" dirty="0">
                        <a:solidFill>
                          <a:srgbClr val="323D43"/>
                        </a:solidFill>
                      </a:endParaRPr>
                    </a:p>
                    <a:p>
                      <a:pPr algn="ctr">
                        <a:lnSpc>
                          <a:spcPct val="150000"/>
                        </a:lnSpc>
                      </a:pPr>
                      <a:r>
                        <a:rPr lang="zh-TW" altLang="en-US" dirty="0">
                          <a:solidFill>
                            <a:srgbClr val="323D43"/>
                          </a:solidFill>
                        </a:rPr>
                        <a:t>碩士班課程模組</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78670698"/>
                  </a:ext>
                </a:extLst>
              </a:tr>
            </a:tbl>
          </a:graphicData>
        </a:graphic>
      </p:graphicFrame>
      <p:pic>
        <p:nvPicPr>
          <p:cNvPr id="7" name="圖片 6">
            <a:extLst>
              <a:ext uri="{FF2B5EF4-FFF2-40B4-BE49-F238E27FC236}">
                <a16:creationId xmlns:a16="http://schemas.microsoft.com/office/drawing/2014/main" id="{CD6A1D20-576A-426A-B12D-B8FB3222B3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8889" y="2852654"/>
            <a:ext cx="2994199" cy="2994199"/>
          </a:xfrm>
          <a:prstGeom prst="rect">
            <a:avLst/>
          </a:prstGeom>
        </p:spPr>
      </p:pic>
      <p:pic>
        <p:nvPicPr>
          <p:cNvPr id="9" name="圖片 8">
            <a:extLst>
              <a:ext uri="{FF2B5EF4-FFF2-40B4-BE49-F238E27FC236}">
                <a16:creationId xmlns:a16="http://schemas.microsoft.com/office/drawing/2014/main" id="{9F5C10D3-B30E-4525-BB92-7055808086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2080" y="2636912"/>
            <a:ext cx="2994199" cy="2994199"/>
          </a:xfrm>
          <a:prstGeom prst="rect">
            <a:avLst/>
          </a:prstGeom>
        </p:spPr>
      </p:pic>
    </p:spTree>
    <p:extLst>
      <p:ext uri="{BB962C8B-B14F-4D97-AF65-F5344CB8AC3E}">
        <p14:creationId xmlns:p14="http://schemas.microsoft.com/office/powerpoint/2010/main" val="2705167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4B0F865-D6E6-4DA9-8650-1FCDA425FE47}"/>
              </a:ext>
            </a:extLst>
          </p:cNvPr>
          <p:cNvSpPr>
            <a:spLocks noGrp="1"/>
          </p:cNvSpPr>
          <p:nvPr>
            <p:ph idx="1"/>
          </p:nvPr>
        </p:nvSpPr>
        <p:spPr>
          <a:xfrm>
            <a:off x="323850" y="908720"/>
            <a:ext cx="8568630" cy="4536504"/>
          </a:xfrm>
        </p:spPr>
        <p:txBody>
          <a:bodyPr/>
          <a:lstStyle/>
          <a:p>
            <a:pPr marL="0" indent="0">
              <a:buNone/>
            </a:pPr>
            <a:r>
              <a:rPr lang="en-US" altLang="zh-TW" sz="2600" b="1" dirty="0">
                <a:latin typeface="+mj-lt"/>
              </a:rPr>
              <a:t>Contact us:</a:t>
            </a:r>
          </a:p>
          <a:p>
            <a:pPr marL="0" indent="0">
              <a:buNone/>
            </a:pPr>
            <a:endParaRPr lang="en-US" altLang="zh-TW" sz="2600" dirty="0">
              <a:latin typeface="+mj-lt"/>
            </a:endParaRPr>
          </a:p>
          <a:p>
            <a:pPr marL="0" indent="0">
              <a:buNone/>
            </a:pPr>
            <a:endParaRPr lang="zh-TW" altLang="en-US" dirty="0"/>
          </a:p>
        </p:txBody>
      </p:sp>
      <p:sp>
        <p:nvSpPr>
          <p:cNvPr id="4" name="投影片編號版面配置區 3">
            <a:extLst>
              <a:ext uri="{FF2B5EF4-FFF2-40B4-BE49-F238E27FC236}">
                <a16:creationId xmlns:a16="http://schemas.microsoft.com/office/drawing/2014/main" id="{5A552B5D-985B-4BB6-89E3-051C55AF757E}"/>
              </a:ext>
            </a:extLst>
          </p:cNvPr>
          <p:cNvSpPr>
            <a:spLocks noGrp="1"/>
          </p:cNvSpPr>
          <p:nvPr>
            <p:ph type="sldNum" sz="quarter" idx="12"/>
          </p:nvPr>
        </p:nvSpPr>
        <p:spPr/>
        <p:txBody>
          <a:bodyPr/>
          <a:lstStyle/>
          <a:p>
            <a:fld id="{24B72119-6CF9-4669-B78D-B34269D030AE}" type="slidenum">
              <a:rPr lang="en-GB" smtClean="0"/>
              <a:pPr/>
              <a:t>7</a:t>
            </a:fld>
            <a:endParaRPr lang="en-GB"/>
          </a:p>
        </p:txBody>
      </p:sp>
      <p:graphicFrame>
        <p:nvGraphicFramePr>
          <p:cNvPr id="5" name="表格 4">
            <a:extLst>
              <a:ext uri="{FF2B5EF4-FFF2-40B4-BE49-F238E27FC236}">
                <a16:creationId xmlns:a16="http://schemas.microsoft.com/office/drawing/2014/main" id="{611FA6DA-28B8-4023-843F-80EE29893BFB}"/>
              </a:ext>
            </a:extLst>
          </p:cNvPr>
          <p:cNvGraphicFramePr>
            <a:graphicFrameLocks noGrp="1"/>
          </p:cNvGraphicFramePr>
          <p:nvPr>
            <p:extLst/>
          </p:nvPr>
        </p:nvGraphicFramePr>
        <p:xfrm>
          <a:off x="395536" y="1414966"/>
          <a:ext cx="8424614" cy="3238170"/>
        </p:xfrm>
        <a:graphic>
          <a:graphicData uri="http://schemas.openxmlformats.org/drawingml/2006/table">
            <a:tbl>
              <a:tblPr firstRow="1" bandRow="1">
                <a:tableStyleId>{5C22544A-7EE6-4342-B048-85BDC9FD1C3A}</a:tableStyleId>
              </a:tblPr>
              <a:tblGrid>
                <a:gridCol w="4212307">
                  <a:extLst>
                    <a:ext uri="{9D8B030D-6E8A-4147-A177-3AD203B41FA5}">
                      <a16:colId xmlns:a16="http://schemas.microsoft.com/office/drawing/2014/main" val="3290252412"/>
                    </a:ext>
                  </a:extLst>
                </a:gridCol>
                <a:gridCol w="4212307">
                  <a:extLst>
                    <a:ext uri="{9D8B030D-6E8A-4147-A177-3AD203B41FA5}">
                      <a16:colId xmlns:a16="http://schemas.microsoft.com/office/drawing/2014/main" val="2427613383"/>
                    </a:ext>
                  </a:extLst>
                </a:gridCol>
              </a:tblGrid>
              <a:tr h="3238170">
                <a:tc>
                  <a:txBody>
                    <a:bodyPr/>
                    <a:lstStyle/>
                    <a:p>
                      <a:r>
                        <a:rPr lang="en-GB" altLang="zh-TW" b="0" dirty="0">
                          <a:solidFill>
                            <a:srgbClr val="323D43"/>
                          </a:solidFill>
                        </a:rPr>
                        <a:t>National Cheng Kung University </a:t>
                      </a:r>
                    </a:p>
                    <a:p>
                      <a:r>
                        <a:rPr lang="en-GB" altLang="zh-TW" b="0" dirty="0">
                          <a:solidFill>
                            <a:srgbClr val="323D43"/>
                          </a:solidFill>
                        </a:rPr>
                        <a:t>Mechanical Engineering</a:t>
                      </a:r>
                    </a:p>
                    <a:p>
                      <a:r>
                        <a:rPr lang="en-GB" altLang="zh-TW" b="0" dirty="0">
                          <a:solidFill>
                            <a:srgbClr val="323D43"/>
                          </a:solidFill>
                        </a:rPr>
                        <a:t>Department</a:t>
                      </a:r>
                    </a:p>
                    <a:p>
                      <a:r>
                        <a:rPr lang="en-GB" altLang="zh-TW" b="0" dirty="0">
                          <a:solidFill>
                            <a:srgbClr val="323D43"/>
                          </a:solidFill>
                        </a:rPr>
                        <a:t>Miss Cindy Tseng</a:t>
                      </a:r>
                    </a:p>
                    <a:p>
                      <a:r>
                        <a:rPr lang="en-GB" altLang="zh-TW" b="0" dirty="0">
                          <a:solidFill>
                            <a:srgbClr val="323D43"/>
                          </a:solidFill>
                        </a:rPr>
                        <a:t>Email: cindy@mail.ncku.edu.tw</a:t>
                      </a:r>
                    </a:p>
                    <a:p>
                      <a:r>
                        <a:rPr lang="en-GB" altLang="zh-TW" b="0" dirty="0">
                          <a:solidFill>
                            <a:srgbClr val="323D43"/>
                          </a:solidFill>
                        </a:rPr>
                        <a:t>Tel: +886 6 2757575 #62159 #65</a:t>
                      </a:r>
                    </a:p>
                    <a:p>
                      <a:endParaRPr lang="en-GB" altLang="zh-TW" b="0" dirty="0">
                        <a:solidFill>
                          <a:srgbClr val="323D43"/>
                        </a:solidFill>
                      </a:endParaRPr>
                    </a:p>
                    <a:p>
                      <a:r>
                        <a:rPr lang="en-GB" altLang="zh-TW" b="0" dirty="0">
                          <a:solidFill>
                            <a:srgbClr val="323D43"/>
                          </a:solidFill>
                        </a:rPr>
                        <a:t>NCKU International Office</a:t>
                      </a:r>
                    </a:p>
                    <a:p>
                      <a:r>
                        <a:rPr lang="en-GB" altLang="zh-TW" b="0" dirty="0">
                          <a:solidFill>
                            <a:srgbClr val="323D43"/>
                          </a:solidFill>
                        </a:rPr>
                        <a:t>Miss Melody Tseng</a:t>
                      </a:r>
                    </a:p>
                    <a:p>
                      <a:r>
                        <a:rPr lang="en-GB" altLang="zh-TW" b="0" dirty="0">
                          <a:solidFill>
                            <a:srgbClr val="323D43"/>
                          </a:solidFill>
                        </a:rPr>
                        <a:t>Email: tseng@gs.ncku.edu.tw</a:t>
                      </a:r>
                    </a:p>
                    <a:p>
                      <a:r>
                        <a:rPr lang="en-GB" altLang="zh-TW" b="0" dirty="0">
                          <a:solidFill>
                            <a:srgbClr val="323D43"/>
                          </a:solidFill>
                        </a:rPr>
                        <a:t>Tel: +886 6 2757575 #50965</a:t>
                      </a:r>
                      <a:endParaRPr lang="zh-TW" altLang="en-US" b="0" dirty="0">
                        <a:solidFill>
                          <a:srgbClr val="323D4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altLang="zh-TW" sz="1800" b="0" i="0" u="none" strike="noStrike" kern="1200" baseline="0" dirty="0">
                          <a:solidFill>
                            <a:srgbClr val="323D43"/>
                          </a:solidFill>
                          <a:latin typeface="+mn-lt"/>
                          <a:ea typeface="+mn-ea"/>
                          <a:cs typeface="+mn-cs"/>
                        </a:rPr>
                        <a:t>University of Southampton</a:t>
                      </a:r>
                    </a:p>
                    <a:p>
                      <a:r>
                        <a:rPr lang="en-GB" altLang="zh-TW" sz="1800" b="0" i="0" u="none" strike="noStrike" kern="1200" baseline="0" dirty="0">
                          <a:solidFill>
                            <a:srgbClr val="323D43"/>
                          </a:solidFill>
                          <a:latin typeface="+mn-lt"/>
                          <a:ea typeface="+mn-ea"/>
                          <a:cs typeface="+mn-cs"/>
                        </a:rPr>
                        <a:t>International Study Abroad/</a:t>
                      </a:r>
                    </a:p>
                    <a:p>
                      <a:r>
                        <a:rPr lang="en-GB" altLang="zh-TW" sz="1800" b="0" i="0" u="none" strike="noStrike" kern="1200" baseline="0" dirty="0">
                          <a:solidFill>
                            <a:srgbClr val="323D43"/>
                          </a:solidFill>
                          <a:latin typeface="+mn-lt"/>
                          <a:ea typeface="+mn-ea"/>
                          <a:cs typeface="+mn-cs"/>
                        </a:rPr>
                        <a:t>Exchange Scheme </a:t>
                      </a:r>
                    </a:p>
                    <a:p>
                      <a:r>
                        <a:rPr lang="en-GB" altLang="zh-TW" sz="1800" b="0" i="0" u="none" strike="noStrike" kern="1200" baseline="0" dirty="0">
                          <a:solidFill>
                            <a:srgbClr val="323D43"/>
                          </a:solidFill>
                          <a:latin typeface="+mn-lt"/>
                          <a:ea typeface="+mn-ea"/>
                          <a:cs typeface="+mn-cs"/>
                        </a:rPr>
                        <a:t>(for administrators at NCKU)</a:t>
                      </a:r>
                    </a:p>
                    <a:p>
                      <a:r>
                        <a:rPr lang="en-GB" altLang="zh-TW" sz="1800" b="0" i="0" u="none" strike="noStrike" kern="1200" baseline="0" dirty="0">
                          <a:solidFill>
                            <a:srgbClr val="323D43"/>
                          </a:solidFill>
                          <a:latin typeface="+mn-lt"/>
                          <a:ea typeface="+mn-ea"/>
                          <a:cs typeface="+mn-cs"/>
                        </a:rPr>
                        <a:t>Abbie Skinner</a:t>
                      </a:r>
                    </a:p>
                    <a:p>
                      <a:r>
                        <a:rPr lang="en-US" altLang="zh-TW" sz="1800" b="0" i="0" u="none" strike="noStrike" kern="1200" baseline="0" dirty="0">
                          <a:solidFill>
                            <a:srgbClr val="323D43"/>
                          </a:solidFill>
                          <a:latin typeface="+mn-lt"/>
                          <a:ea typeface="+mn-ea"/>
                          <a:cs typeface="+mn-cs"/>
                        </a:rPr>
                        <a:t>Telephone: +44 (0)23 8059 7096</a:t>
                      </a:r>
                    </a:p>
                    <a:p>
                      <a:r>
                        <a:rPr lang="fr-FR" altLang="zh-TW" sz="1800" b="0" i="0" u="none" strike="noStrike" kern="1200" baseline="0" dirty="0">
                          <a:solidFill>
                            <a:srgbClr val="323D43"/>
                          </a:solidFill>
                          <a:latin typeface="+mn-lt"/>
                          <a:ea typeface="+mn-ea"/>
                          <a:cs typeface="+mn-cs"/>
                        </a:rPr>
                        <a:t>Email: studyabroad@soton.ac.uk</a:t>
                      </a:r>
                      <a:endParaRPr lang="zh-TW" altLang="en-US" dirty="0">
                        <a:solidFill>
                          <a:srgbClr val="323D4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5621214"/>
                  </a:ext>
                </a:extLst>
              </a:tr>
            </a:tbl>
          </a:graphicData>
        </a:graphic>
      </p:graphicFrame>
      <p:sp>
        <p:nvSpPr>
          <p:cNvPr id="6" name="文字方塊 5">
            <a:extLst>
              <a:ext uri="{FF2B5EF4-FFF2-40B4-BE49-F238E27FC236}">
                <a16:creationId xmlns:a16="http://schemas.microsoft.com/office/drawing/2014/main" id="{265EDDA5-42F9-4EDD-BE23-5D4ADC81AF43}"/>
              </a:ext>
            </a:extLst>
          </p:cNvPr>
          <p:cNvSpPr txBox="1"/>
          <p:nvPr/>
        </p:nvSpPr>
        <p:spPr>
          <a:xfrm>
            <a:off x="257484" y="4869160"/>
            <a:ext cx="6408390" cy="369332"/>
          </a:xfrm>
          <a:prstGeom prst="rect">
            <a:avLst/>
          </a:prstGeom>
          <a:noFill/>
        </p:spPr>
        <p:txBody>
          <a:bodyPr wrap="square" rtlCol="0">
            <a:spAutoFit/>
          </a:bodyPr>
          <a:lstStyle/>
          <a:p>
            <a:pPr algn="l"/>
            <a:r>
              <a:rPr lang="en-US" altLang="zh-TW" sz="1800" b="1" dirty="0">
                <a:latin typeface="+mj-lt"/>
              </a:rPr>
              <a:t>Found out more: </a:t>
            </a:r>
            <a:r>
              <a:rPr lang="en-US" altLang="zh-TW" sz="1800" dirty="0">
                <a:latin typeface="+mj-lt"/>
              </a:rPr>
              <a:t>www.southampton.ac.uk/tc/studyabroad  </a:t>
            </a:r>
            <a:endParaRPr lang="zh-TW" altLang="en-US" sz="1800" dirty="0">
              <a:latin typeface="+mj-lt"/>
            </a:endParaRPr>
          </a:p>
        </p:txBody>
      </p:sp>
    </p:spTree>
    <p:extLst>
      <p:ext uri="{BB962C8B-B14F-4D97-AF65-F5344CB8AC3E}">
        <p14:creationId xmlns:p14="http://schemas.microsoft.com/office/powerpoint/2010/main" val="3832422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E4B0F865-D6E6-4DA9-8650-1FCDA425FE47}"/>
              </a:ext>
            </a:extLst>
          </p:cNvPr>
          <p:cNvSpPr>
            <a:spLocks noGrp="1"/>
          </p:cNvSpPr>
          <p:nvPr>
            <p:ph idx="1"/>
          </p:nvPr>
        </p:nvSpPr>
        <p:spPr>
          <a:xfrm>
            <a:off x="323850" y="908720"/>
            <a:ext cx="8568630" cy="4536504"/>
          </a:xfrm>
        </p:spPr>
        <p:txBody>
          <a:bodyPr/>
          <a:lstStyle/>
          <a:p>
            <a:pPr marL="0" indent="0">
              <a:buNone/>
            </a:pPr>
            <a:r>
              <a:rPr lang="zh-TW" altLang="en-US" sz="2600" b="1" dirty="0">
                <a:latin typeface="+mj-lt"/>
              </a:rPr>
              <a:t>聯絡我們</a:t>
            </a:r>
            <a:r>
              <a:rPr lang="en-US" altLang="zh-TW" sz="2600" b="1" dirty="0">
                <a:latin typeface="+mj-lt"/>
              </a:rPr>
              <a:t>:</a:t>
            </a:r>
          </a:p>
          <a:p>
            <a:pPr marL="0" indent="0">
              <a:buNone/>
            </a:pPr>
            <a:endParaRPr lang="en-US" altLang="zh-TW" sz="2600" dirty="0">
              <a:latin typeface="+mj-lt"/>
            </a:endParaRPr>
          </a:p>
          <a:p>
            <a:pPr marL="0" indent="0">
              <a:buNone/>
            </a:pPr>
            <a:endParaRPr lang="zh-TW" altLang="en-US" dirty="0"/>
          </a:p>
        </p:txBody>
      </p:sp>
      <p:sp>
        <p:nvSpPr>
          <p:cNvPr id="4" name="投影片編號版面配置區 3">
            <a:extLst>
              <a:ext uri="{FF2B5EF4-FFF2-40B4-BE49-F238E27FC236}">
                <a16:creationId xmlns:a16="http://schemas.microsoft.com/office/drawing/2014/main" id="{5A552B5D-985B-4BB6-89E3-051C55AF757E}"/>
              </a:ext>
            </a:extLst>
          </p:cNvPr>
          <p:cNvSpPr>
            <a:spLocks noGrp="1"/>
          </p:cNvSpPr>
          <p:nvPr>
            <p:ph type="sldNum" sz="quarter" idx="12"/>
          </p:nvPr>
        </p:nvSpPr>
        <p:spPr/>
        <p:txBody>
          <a:bodyPr/>
          <a:lstStyle/>
          <a:p>
            <a:fld id="{24B72119-6CF9-4669-B78D-B34269D030AE}" type="slidenum">
              <a:rPr lang="en-GB" smtClean="0"/>
              <a:pPr/>
              <a:t>8</a:t>
            </a:fld>
            <a:endParaRPr lang="en-GB"/>
          </a:p>
        </p:txBody>
      </p:sp>
      <p:graphicFrame>
        <p:nvGraphicFramePr>
          <p:cNvPr id="5" name="表格 4">
            <a:extLst>
              <a:ext uri="{FF2B5EF4-FFF2-40B4-BE49-F238E27FC236}">
                <a16:creationId xmlns:a16="http://schemas.microsoft.com/office/drawing/2014/main" id="{611FA6DA-28B8-4023-843F-80EE29893BFB}"/>
              </a:ext>
            </a:extLst>
          </p:cNvPr>
          <p:cNvGraphicFramePr>
            <a:graphicFrameLocks noGrp="1"/>
          </p:cNvGraphicFramePr>
          <p:nvPr>
            <p:extLst>
              <p:ext uri="{D42A27DB-BD31-4B8C-83A1-F6EECF244321}">
                <p14:modId xmlns:p14="http://schemas.microsoft.com/office/powerpoint/2010/main" val="3146402933"/>
              </p:ext>
            </p:extLst>
          </p:nvPr>
        </p:nvGraphicFramePr>
        <p:xfrm>
          <a:off x="395536" y="1414966"/>
          <a:ext cx="8424614" cy="3238170"/>
        </p:xfrm>
        <a:graphic>
          <a:graphicData uri="http://schemas.openxmlformats.org/drawingml/2006/table">
            <a:tbl>
              <a:tblPr firstRow="1" bandRow="1">
                <a:tableStyleId>{5C22544A-7EE6-4342-B048-85BDC9FD1C3A}</a:tableStyleId>
              </a:tblPr>
              <a:tblGrid>
                <a:gridCol w="4212307">
                  <a:extLst>
                    <a:ext uri="{9D8B030D-6E8A-4147-A177-3AD203B41FA5}">
                      <a16:colId xmlns:a16="http://schemas.microsoft.com/office/drawing/2014/main" val="3290252412"/>
                    </a:ext>
                  </a:extLst>
                </a:gridCol>
                <a:gridCol w="4212307">
                  <a:extLst>
                    <a:ext uri="{9D8B030D-6E8A-4147-A177-3AD203B41FA5}">
                      <a16:colId xmlns:a16="http://schemas.microsoft.com/office/drawing/2014/main" val="2427613383"/>
                    </a:ext>
                  </a:extLst>
                </a:gridCol>
              </a:tblGrid>
              <a:tr h="3238170">
                <a:tc>
                  <a:txBody>
                    <a:bodyPr/>
                    <a:lstStyle/>
                    <a:p>
                      <a:r>
                        <a:rPr lang="zh-TW" altLang="en-US" b="0" dirty="0">
                          <a:solidFill>
                            <a:srgbClr val="323D43"/>
                          </a:solidFill>
                        </a:rPr>
                        <a:t>國立成功大學機械工程學系</a:t>
                      </a:r>
                      <a:endParaRPr lang="en-US" altLang="zh-TW" b="0" dirty="0">
                        <a:solidFill>
                          <a:srgbClr val="323D43"/>
                        </a:solidFill>
                      </a:endParaRPr>
                    </a:p>
                    <a:p>
                      <a:r>
                        <a:rPr lang="zh-TW" altLang="en-US" b="0" dirty="0">
                          <a:solidFill>
                            <a:srgbClr val="323D43"/>
                          </a:solidFill>
                        </a:rPr>
                        <a:t>曾馨儀小姐</a:t>
                      </a:r>
                      <a:endParaRPr lang="en-US" altLang="zh-TW" b="0" dirty="0">
                        <a:solidFill>
                          <a:srgbClr val="323D43"/>
                        </a:solidFill>
                      </a:endParaRPr>
                    </a:p>
                    <a:p>
                      <a:r>
                        <a:rPr lang="en-GB" altLang="zh-TW" b="0" dirty="0">
                          <a:solidFill>
                            <a:srgbClr val="323D43"/>
                          </a:solidFill>
                        </a:rPr>
                        <a:t>Email: cindy@mail.ncku.edu.tw</a:t>
                      </a:r>
                    </a:p>
                    <a:p>
                      <a:r>
                        <a:rPr lang="zh-TW" altLang="en-US" b="0" dirty="0">
                          <a:solidFill>
                            <a:srgbClr val="323D43"/>
                          </a:solidFill>
                        </a:rPr>
                        <a:t>電話</a:t>
                      </a:r>
                      <a:r>
                        <a:rPr lang="en-GB" altLang="zh-TW" b="0" dirty="0">
                          <a:solidFill>
                            <a:srgbClr val="323D43"/>
                          </a:solidFill>
                        </a:rPr>
                        <a:t>: +886 6 2757575 #62159 #65</a:t>
                      </a:r>
                    </a:p>
                    <a:p>
                      <a:endParaRPr lang="en-GB" altLang="zh-TW" b="0" dirty="0">
                        <a:solidFill>
                          <a:srgbClr val="323D43"/>
                        </a:solidFill>
                      </a:endParaRPr>
                    </a:p>
                    <a:p>
                      <a:r>
                        <a:rPr lang="zh-TW" altLang="en-US" b="0" dirty="0">
                          <a:solidFill>
                            <a:srgbClr val="323D43"/>
                          </a:solidFill>
                        </a:rPr>
                        <a:t>國際事務處</a:t>
                      </a:r>
                      <a:endParaRPr lang="en-GB" altLang="zh-TW" b="0" dirty="0">
                        <a:solidFill>
                          <a:srgbClr val="323D43"/>
                        </a:solidFill>
                      </a:endParaRPr>
                    </a:p>
                    <a:p>
                      <a:r>
                        <a:rPr lang="zh-TW" altLang="en-US" b="0" dirty="0">
                          <a:solidFill>
                            <a:srgbClr val="323D43"/>
                          </a:solidFill>
                        </a:rPr>
                        <a:t>曾慧容專案經理</a:t>
                      </a:r>
                      <a:endParaRPr lang="en-US" altLang="zh-TW" b="0" dirty="0">
                        <a:solidFill>
                          <a:srgbClr val="323D43"/>
                        </a:solidFill>
                      </a:endParaRPr>
                    </a:p>
                    <a:p>
                      <a:r>
                        <a:rPr lang="en-GB" altLang="zh-TW" b="0" dirty="0">
                          <a:solidFill>
                            <a:srgbClr val="323D43"/>
                          </a:solidFill>
                        </a:rPr>
                        <a:t>Email: tseng@gs.ncku.edu.tw</a:t>
                      </a:r>
                    </a:p>
                    <a:p>
                      <a:r>
                        <a:rPr lang="zh-TW" altLang="en-US" b="0" dirty="0">
                          <a:solidFill>
                            <a:srgbClr val="323D43"/>
                          </a:solidFill>
                        </a:rPr>
                        <a:t>電話</a:t>
                      </a:r>
                      <a:r>
                        <a:rPr lang="en-GB" altLang="zh-TW" b="0" dirty="0">
                          <a:solidFill>
                            <a:srgbClr val="323D43"/>
                          </a:solidFill>
                        </a:rPr>
                        <a:t>: +886 6 2757575 #50965</a:t>
                      </a:r>
                      <a:endParaRPr lang="zh-TW" altLang="en-US" b="0" dirty="0">
                        <a:solidFill>
                          <a:srgbClr val="323D4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TW" altLang="en-US" sz="1800" b="0" i="0" u="none" strike="noStrike" kern="1200" baseline="0" dirty="0">
                          <a:solidFill>
                            <a:srgbClr val="323D43"/>
                          </a:solidFill>
                          <a:latin typeface="+mn-lt"/>
                          <a:ea typeface="+mn-ea"/>
                          <a:cs typeface="+mn-cs"/>
                        </a:rPr>
                        <a:t>南安普敦大學</a:t>
                      </a:r>
                      <a:endParaRPr lang="en-US" altLang="zh-TW" sz="1800" b="0" i="0" u="none" strike="noStrike" kern="1200" baseline="0" dirty="0">
                        <a:solidFill>
                          <a:srgbClr val="323D43"/>
                        </a:solidFill>
                        <a:latin typeface="+mn-lt"/>
                        <a:ea typeface="+mn-ea"/>
                        <a:cs typeface="+mn-cs"/>
                      </a:endParaRPr>
                    </a:p>
                    <a:p>
                      <a:r>
                        <a:rPr lang="zh-TW" altLang="en-US" sz="1800" b="0" i="0" u="none" strike="noStrike" kern="1200" baseline="0" dirty="0">
                          <a:solidFill>
                            <a:srgbClr val="323D43"/>
                          </a:solidFill>
                          <a:latin typeface="+mn-lt"/>
                          <a:ea typeface="+mn-ea"/>
                          <a:cs typeface="+mn-cs"/>
                        </a:rPr>
                        <a:t>海外留學與交換計畫行政聯絡窗口</a:t>
                      </a:r>
                      <a:endParaRPr lang="en-GB" altLang="zh-TW" sz="1800" b="0" i="0" u="none" strike="noStrike" kern="1200" baseline="0" dirty="0">
                        <a:solidFill>
                          <a:srgbClr val="323D43"/>
                        </a:solidFill>
                        <a:latin typeface="+mn-lt"/>
                        <a:ea typeface="+mn-ea"/>
                        <a:cs typeface="+mn-cs"/>
                      </a:endParaRPr>
                    </a:p>
                    <a:p>
                      <a:r>
                        <a:rPr lang="en-GB" altLang="zh-TW" sz="1800" b="0" i="0" u="none" strike="noStrike" kern="1200" baseline="0" dirty="0">
                          <a:solidFill>
                            <a:srgbClr val="323D43"/>
                          </a:solidFill>
                          <a:latin typeface="+mn-lt"/>
                          <a:ea typeface="+mn-ea"/>
                          <a:cs typeface="+mn-cs"/>
                        </a:rPr>
                        <a:t>Abbie Skinner</a:t>
                      </a:r>
                    </a:p>
                    <a:p>
                      <a:r>
                        <a:rPr lang="zh-TW" altLang="en-US" sz="1800" b="0" i="0" u="none" strike="noStrike" kern="1200" baseline="0" dirty="0">
                          <a:solidFill>
                            <a:srgbClr val="323D43"/>
                          </a:solidFill>
                          <a:latin typeface="+mn-lt"/>
                          <a:ea typeface="+mn-ea"/>
                          <a:cs typeface="+mn-cs"/>
                        </a:rPr>
                        <a:t>電話</a:t>
                      </a:r>
                      <a:r>
                        <a:rPr lang="en-US" altLang="zh-TW" sz="1800" b="0" i="0" u="none" strike="noStrike" kern="1200" baseline="0" dirty="0">
                          <a:solidFill>
                            <a:srgbClr val="323D43"/>
                          </a:solidFill>
                          <a:latin typeface="+mn-lt"/>
                          <a:ea typeface="+mn-ea"/>
                          <a:cs typeface="+mn-cs"/>
                        </a:rPr>
                        <a:t>: +44 (0)23 8059 7096</a:t>
                      </a:r>
                    </a:p>
                    <a:p>
                      <a:r>
                        <a:rPr lang="fr-FR" altLang="zh-TW" sz="1800" b="0" i="0" u="none" strike="noStrike" kern="1200" baseline="0" dirty="0">
                          <a:solidFill>
                            <a:srgbClr val="323D43"/>
                          </a:solidFill>
                          <a:latin typeface="+mn-lt"/>
                          <a:ea typeface="+mn-ea"/>
                          <a:cs typeface="+mn-cs"/>
                        </a:rPr>
                        <a:t>Email: studyabroad@soton.ac.uk</a:t>
                      </a:r>
                      <a:endParaRPr lang="zh-TW" altLang="en-US" dirty="0">
                        <a:solidFill>
                          <a:srgbClr val="323D4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5621214"/>
                  </a:ext>
                </a:extLst>
              </a:tr>
            </a:tbl>
          </a:graphicData>
        </a:graphic>
      </p:graphicFrame>
      <p:sp>
        <p:nvSpPr>
          <p:cNvPr id="6" name="文字方塊 5">
            <a:extLst>
              <a:ext uri="{FF2B5EF4-FFF2-40B4-BE49-F238E27FC236}">
                <a16:creationId xmlns:a16="http://schemas.microsoft.com/office/drawing/2014/main" id="{265EDDA5-42F9-4EDD-BE23-5D4ADC81AF43}"/>
              </a:ext>
            </a:extLst>
          </p:cNvPr>
          <p:cNvSpPr txBox="1"/>
          <p:nvPr/>
        </p:nvSpPr>
        <p:spPr>
          <a:xfrm>
            <a:off x="257484" y="4869160"/>
            <a:ext cx="6408390" cy="369332"/>
          </a:xfrm>
          <a:prstGeom prst="rect">
            <a:avLst/>
          </a:prstGeom>
          <a:noFill/>
        </p:spPr>
        <p:txBody>
          <a:bodyPr wrap="square" rtlCol="0">
            <a:spAutoFit/>
          </a:bodyPr>
          <a:lstStyle/>
          <a:p>
            <a:pPr algn="l"/>
            <a:r>
              <a:rPr lang="zh-TW" altLang="en-US" sz="1800" b="1" dirty="0">
                <a:latin typeface="+mj-lt"/>
              </a:rPr>
              <a:t>了解更多</a:t>
            </a:r>
            <a:r>
              <a:rPr lang="en-US" altLang="zh-TW" sz="1800" b="1" dirty="0">
                <a:latin typeface="+mj-lt"/>
              </a:rPr>
              <a:t>: </a:t>
            </a:r>
            <a:r>
              <a:rPr lang="en-US" altLang="zh-TW" sz="1800" dirty="0">
                <a:latin typeface="+mj-lt"/>
              </a:rPr>
              <a:t>www.southampton.ac.uk/tc/studyabroad  </a:t>
            </a:r>
            <a:endParaRPr lang="zh-TW" altLang="en-US" sz="1800" dirty="0">
              <a:latin typeface="+mj-lt"/>
            </a:endParaRPr>
          </a:p>
        </p:txBody>
      </p:sp>
    </p:spTree>
    <p:extLst>
      <p:ext uri="{BB962C8B-B14F-4D97-AF65-F5344CB8AC3E}">
        <p14:creationId xmlns:p14="http://schemas.microsoft.com/office/powerpoint/2010/main" val="3899141840"/>
      </p:ext>
    </p:extLst>
  </p:cSld>
  <p:clrMapOvr>
    <a:masterClrMapping/>
  </p:clrMapOvr>
</p:sld>
</file>

<file path=ppt/theme/theme1.xml><?xml version="1.0" encoding="utf-8"?>
<a:theme xmlns:a="http://schemas.openxmlformats.org/drawingml/2006/main" name="ECS_template">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UOS full bleed image">
  <a:themeElements>
    <a:clrScheme name="UOS full bleed image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full bleed image">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rtlCol="0"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full bleed image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UKESF template">
  <a:themeElements>
    <a:clrScheme name="UKESF template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99CC00"/>
      </a:folHlink>
    </a:clrScheme>
    <a:fontScheme name="UKESF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UKESF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UKESF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UKESF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UKESF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UKESF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UKESF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UKESF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UKESF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UKESF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UKESF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UKESF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UKESF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UKESF template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99CC00"/>
        </a:hlink>
        <a:folHlink>
          <a:srgbClr val="99CC00"/>
        </a:folHlink>
      </a:clrScheme>
      <a:clrMap bg1="lt1" tx1="dk1" bg2="lt2" tx2="dk2" accent1="accent1" accent2="accent2" accent3="accent3" accent4="accent4" accent5="accent5" accent6="accent6" hlink="hlink" folHlink="folHlink"/>
    </a:extraClrScheme>
    <a:extraClrScheme>
      <a:clrScheme name="UKESF template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uos_ppt__template_electronics">
  <a:themeElements>
    <a:clrScheme name="uos_ppt__template_electronics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electronics">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_ppt__template_electronics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ECS_template">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2_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_ECS_template">
  <a:themeElements>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_ppt__template_v7">
      <a:majorFont>
        <a:latin typeface="Georgia"/>
        <a:ea typeface="ＭＳ Ｐゴシック"/>
        <a:cs typeface=""/>
      </a:majorFont>
      <a:minorFont>
        <a:latin typeface="Georgi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_ppt__template_v7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7_UOS divider slide design">
  <a:themeElements>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divider slide design">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divider slide design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_UOS full bleed image">
  <a:themeElements>
    <a:clrScheme name="UOS full bleed image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fontScheme name="UOS full bleed image">
      <a:majorFont>
        <a:latin typeface="Georgia"/>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rtlCol="0"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sz="1200" b="0" i="0" u="none" strike="noStrike" cap="none" normalizeH="0" baseline="0" smtClean="0">
            <a:ln>
              <a:noFill/>
            </a:ln>
            <a:solidFill>
              <a:schemeClr val="tx1"/>
            </a:solidFill>
            <a:effectLst/>
            <a:latin typeface="Lucida Sans" pitchFamily="16" charset="0"/>
            <a:ea typeface="ＭＳ Ｐゴシック" pitchFamily="16" charset="-128"/>
          </a:defRPr>
        </a:defPPr>
      </a:lstStyle>
    </a:spDef>
    <a:lnDef>
      <a:spPr bwMode="auto">
        <a:xfrm>
          <a:off x="0" y="0"/>
          <a:ext cx="1" cy="1"/>
        </a:xfrm>
        <a:custGeom>
          <a:avLst/>
          <a:gdLst/>
          <a:ahLst/>
          <a:cxnLst/>
          <a:rect l="0" t="0" r="0" b="0"/>
          <a:pathLst/>
        </a:custGeom>
        <a:solidFill>
          <a:schemeClr val="accent1"/>
        </a:solidFill>
        <a:ln w="12700" cap="flat" cmpd="sng" algn="ctr">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sz="1200" b="0" i="0" u="none" strike="noStrike" cap="none" normalizeH="0" baseline="0" smtClean="0">
            <a:ln>
              <a:noFill/>
            </a:ln>
            <a:solidFill>
              <a:schemeClr val="tx1"/>
            </a:solidFill>
            <a:effectLst/>
            <a:latin typeface="Lucida Sans" pitchFamily="16" charset="0"/>
            <a:ea typeface="ＭＳ Ｐゴシック" pitchFamily="16" charset="-128"/>
          </a:defRPr>
        </a:defPPr>
      </a:lstStyle>
    </a:lnDef>
  </a:objectDefaults>
  <a:extraClrSchemeLst>
    <a:extraClrScheme>
      <a:clrScheme name="UOS full bleed image 1">
        <a:dk1>
          <a:srgbClr val="323D43"/>
        </a:dk1>
        <a:lt1>
          <a:srgbClr val="FFFFFF"/>
        </a:lt1>
        <a:dk2>
          <a:srgbClr val="014359"/>
        </a:dk2>
        <a:lt2>
          <a:srgbClr val="77ADD3"/>
        </a:lt2>
        <a:accent1>
          <a:srgbClr val="979E45"/>
        </a:accent1>
        <a:accent2>
          <a:srgbClr val="4F5A20"/>
        </a:accent2>
        <a:accent3>
          <a:srgbClr val="FFFFFF"/>
        </a:accent3>
        <a:accent4>
          <a:srgbClr val="293338"/>
        </a:accent4>
        <a:accent5>
          <a:srgbClr val="C9CCB0"/>
        </a:accent5>
        <a:accent6>
          <a:srgbClr val="47511C"/>
        </a:accent6>
        <a:hlink>
          <a:srgbClr val="A67891"/>
        </a:hlink>
        <a:folHlink>
          <a:srgbClr val="8F9E94"/>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ECS_template</Template>
  <TotalTime>5794</TotalTime>
  <Words>1280</Words>
  <Application>Microsoft Office PowerPoint</Application>
  <PresentationFormat>On-screen Show (4:3)</PresentationFormat>
  <Paragraphs>130</Paragraphs>
  <Slides>8</Slides>
  <Notes>0</Notes>
  <HiddenSlides>0</HiddenSlides>
  <MMClips>0</MMClips>
  <ScaleCrop>false</ScaleCrop>
  <HeadingPairs>
    <vt:vector size="6" baseType="variant">
      <vt:variant>
        <vt:lpstr>Fonts Used</vt:lpstr>
      </vt:variant>
      <vt:variant>
        <vt:i4>8</vt:i4>
      </vt:variant>
      <vt:variant>
        <vt:lpstr>Theme</vt:lpstr>
      </vt:variant>
      <vt:variant>
        <vt:i4>11</vt:i4>
      </vt:variant>
      <vt:variant>
        <vt:lpstr>Slide Titles</vt:lpstr>
      </vt:variant>
      <vt:variant>
        <vt:i4>8</vt:i4>
      </vt:variant>
    </vt:vector>
  </HeadingPairs>
  <TitlesOfParts>
    <vt:vector size="27" baseType="lpstr">
      <vt:lpstr>Geneva</vt:lpstr>
      <vt:lpstr>ＭＳ Ｐゴシック</vt:lpstr>
      <vt:lpstr>ＭＳ Ｐゴシック</vt:lpstr>
      <vt:lpstr>Arial</vt:lpstr>
      <vt:lpstr>Calibri</vt:lpstr>
      <vt:lpstr>Georgia</vt:lpstr>
      <vt:lpstr>Lucida Sans</vt:lpstr>
      <vt:lpstr>Wingdings</vt:lpstr>
      <vt:lpstr>ECS_template</vt:lpstr>
      <vt:lpstr>UOS divider slide design</vt:lpstr>
      <vt:lpstr>UOS full bleed image</vt:lpstr>
      <vt:lpstr>UKESF template</vt:lpstr>
      <vt:lpstr>uos_ppt__template_electronics</vt:lpstr>
      <vt:lpstr>1_UOS divider slide design</vt:lpstr>
      <vt:lpstr>1_ECS_template</vt:lpstr>
      <vt:lpstr>2_UOS divider slide design</vt:lpstr>
      <vt:lpstr>4_ECS_template</vt:lpstr>
      <vt:lpstr>7_UOS divider slide design</vt:lpstr>
      <vt:lpstr>1_UOS full bleed image</vt:lpstr>
      <vt:lpstr>NCKU Mechanical Engineering  3+1+1 Integrated Master’s Programme</vt:lpstr>
      <vt:lpstr>成功大學機械工程學系-南安普敦大學電子與資訊科學系 雙聯學位計畫 </vt:lpstr>
      <vt:lpstr>Application Deadline And Semester Dates</vt:lpstr>
      <vt:lpstr>申請日期及學期期程</vt:lpstr>
      <vt:lpstr>PowerPoint Presentation</vt:lpstr>
      <vt:lpstr>PowerPoint Presentation</vt:lpstr>
      <vt:lpstr>PowerPoint Presentation</vt:lpstr>
      <vt:lpstr>PowerPoint Presentation</vt:lpstr>
    </vt:vector>
  </TitlesOfParts>
  <Company>University of Southampton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presentation title goes here.</dc:title>
  <dc:creator>Geoff Merrett</dc:creator>
  <cp:lastModifiedBy>Tz-Cheng Chiu</cp:lastModifiedBy>
  <cp:revision>362</cp:revision>
  <cp:lastPrinted>2014-11-11T11:11:12Z</cp:lastPrinted>
  <dcterms:created xsi:type="dcterms:W3CDTF">2012-09-28T13:02:27Z</dcterms:created>
  <dcterms:modified xsi:type="dcterms:W3CDTF">2021-01-07T04:39:45Z</dcterms:modified>
</cp:coreProperties>
</file>